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59" r:id="rId6"/>
    <p:sldId id="262" r:id="rId7"/>
    <p:sldId id="260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C6128-06A6-4037-B9ED-56DAB45761E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BC8A9-04B9-45BF-AD1D-1AA412AC8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2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5F7EF-8C9F-4989-AA5B-A5BE07EE869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5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19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55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9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9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34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65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9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06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4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3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9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55F0A-0B2D-45DF-91D5-1B3AC5F69D84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A2C03-A004-4781-9B2B-9D78D3973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Фиксипелки - А кто такие фиксики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Антон\Desktop\fixik_sim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31" y="2338557"/>
            <a:ext cx="1512168" cy="202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0.liveinternet.ru/images/attach/c/0/117/759/117759604_large_4123087_1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71213"/>
            <a:ext cx="2232248" cy="209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9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1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http://abali.ru/wp-content/uploads/2015/09/fixik_igre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31" y="4168268"/>
            <a:ext cx="102201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8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3" name="Picture 29" descr="C:\Users\Антон\Desktop\a1_masy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92" y="31482"/>
            <a:ext cx="1632687" cy="277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://abali.ru/wp-content/uploads/2015/09/fixik_fay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31802"/>
            <a:ext cx="1099621" cy="196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://fot.veryphoto.ru/img-q5y5x5n4g40414j5b474g4q534w5r4/wp-content/uploads/2015/09/fixik_verta-600x10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36" y="4531802"/>
            <a:ext cx="1142621" cy="196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http://www.7cvetik.kh.ua/wp-content/uploads/2017/02/Fixies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4005064"/>
            <a:ext cx="1333103" cy="22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7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39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4" name="Picture 40" descr="C:\Users\Антон\Desktop\a1_papu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8" y="312738"/>
            <a:ext cx="2112706" cy="274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4"/>
          <p:cNvSpPr>
            <a:spLocks noChangeAspect="1" noChangeArrowheads="1"/>
          </p:cNvSpPr>
          <p:nvPr/>
        </p:nvSpPr>
        <p:spPr bwMode="auto">
          <a:xfrm>
            <a:off x="825500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9" name="Picture 45" descr="C:\Users\Антон\Desktop\122369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42" y="2255067"/>
            <a:ext cx="1909762" cy="23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7"/>
          <p:cNvSpPr>
            <a:spLocks noChangeAspect="1" noChangeArrowheads="1"/>
          </p:cNvSpPr>
          <p:nvPr/>
        </p:nvSpPr>
        <p:spPr bwMode="auto">
          <a:xfrm>
            <a:off x="977900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72" name="Picture 48" descr="C:\Users\Антон\Desktop\799px-Логотип_команды_Фиксики_г_Павлово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0" y="337439"/>
            <a:ext cx="4763068" cy="138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fb.ru/misc/i/gallery/40429/1223694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48" y="4958731"/>
            <a:ext cx="1353704" cy="163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0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тон\Desktop\medium_6d5351827ad398ad03fbc4dc7f299b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8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daler.ru/pictures/1/2560x1600/Goluboy-fon-9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нтон\Desktop\horseshoe_magnet_magnetic_rays_h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792088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ucrazy.ru/files/i/2009.4.27/1240831477_best_abstract_wallpapers6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491" cy="68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магни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20" y="2234801"/>
            <a:ext cx="2457450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мя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27584"/>
            <a:ext cx="151765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лож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9194">
            <a:off x="6765710" y="2499304"/>
            <a:ext cx="22621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ткан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794094"/>
            <a:ext cx="13652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клю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55" y="4898984"/>
            <a:ext cx="13223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скрепк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30" y="4810084"/>
            <a:ext cx="21526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карандаш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39" y="4614821"/>
            <a:ext cx="19446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перо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7" y="4006015"/>
            <a:ext cx="1023937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замок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6" y="2234801"/>
            <a:ext cx="179228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212" y="260648"/>
            <a:ext cx="871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«Что притягивает магнит?»</a:t>
            </a:r>
            <a:endParaRPr lang="ru-RU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0.00787 L 0.2993 -0.00277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8" y="-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6 -0.29972 L -0.01475 -0.006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14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26 -0.31383 L -8.33333E-7 3.88529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2" y="15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84551E-7 L -0.00173 -0.28446 " pathEditMode="relative" rAng="0" ptsTypes="AA">
                                      <p:cBhvr>
                                        <p:cTn id="21" dur="1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4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38945 L -0.00417 -0.032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78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6.84551E-7 L -0.2434 -0.38945 " pathEditMode="relative" rAng="0" ptsTypes="AA">
                                      <p:cBhvr>
                                        <p:cTn id="31" dur="1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0" y="-194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97 -0.19611 L -0.01163 0.003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9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7 0.04121 L -0.41875 0.0081 " pathEditMode="relative" rAng="0" ptsTypes="AA">
                                      <p:cBhvr>
                                        <p:cTn id="41" dur="1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зыка, летающая тарелка, динамическая пауз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музыка, летающая тарелка, динамическая пауз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729772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Антон\Desktop\картинки\ee4a97b5f300c7a01ea3b5cd432f891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986565" cy="41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нтон\Desktop\магнит фиксики\59751865c6aa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0" y="0"/>
            <a:ext cx="9183357" cy="68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328" y="0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Страна</a:t>
            </a:r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ru-RU" sz="6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Магнисия</a:t>
            </a:r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зыка, летающая тарелка, динамическая пауз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музыка, летающая тарелка, динамическая пауз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729772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Антон\Desktop\картинки\ee4a97b5f300c7a01ea3b5cd432f891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986565" cy="41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2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10</Words>
  <Application>Microsoft Office PowerPoint</Application>
  <PresentationFormat>Экран (4:3)</PresentationFormat>
  <Paragraphs>4</Paragraphs>
  <Slides>8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краюхин</dc:creator>
  <cp:lastModifiedBy>антон краюхин</cp:lastModifiedBy>
  <cp:revision>18</cp:revision>
  <dcterms:created xsi:type="dcterms:W3CDTF">2018-01-04T10:09:08Z</dcterms:created>
  <dcterms:modified xsi:type="dcterms:W3CDTF">2018-01-23T13:40:15Z</dcterms:modified>
</cp:coreProperties>
</file>