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1" r:id="rId4"/>
    <p:sldId id="262" r:id="rId5"/>
    <p:sldId id="263" r:id="rId6"/>
    <p:sldId id="264" r:id="rId7"/>
    <p:sldId id="276" r:id="rId8"/>
    <p:sldId id="273" r:id="rId9"/>
    <p:sldId id="270" r:id="rId10"/>
    <p:sldId id="274" r:id="rId11"/>
    <p:sldId id="279" r:id="rId12"/>
    <p:sldId id="280" r:id="rId13"/>
    <p:sldId id="28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565D8-D82E-4192-A3F0-B2F8D1252704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95A6D-7164-49B7-82E0-9081ECF1E0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91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95A6D-7164-49B7-82E0-9081ECF1E05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06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95A6D-7164-49B7-82E0-9081ECF1E05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118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95A6D-7164-49B7-82E0-9081ECF1E05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32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568952" cy="62646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Звук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584175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Буква   </a:t>
            </a:r>
            <a:r>
              <a:rPr lang="ru-RU" dirty="0" smtClean="0"/>
              <a:t> </a:t>
            </a:r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(</a:t>
            </a:r>
            <a:r>
              <a:rPr lang="ru-RU" sz="6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652120" y="306896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73016"/>
            <a:ext cx="2952328" cy="275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sun1.userapi.com/sun1-14/s/v1/ig2/K4MxKsAb5stTAVSlGbZcGRRXCzFSkV1LSZSiIHpELuNMIrp9krSPbuKODLYLYgChMbHrsvq_nm0a5vnODDH5uTIw.jpg?size=912x1080&amp;quality=96&amp;type=alb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13690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6322714"/>
          </a:xfr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49375" y="3745918"/>
            <a:ext cx="3456384" cy="14401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2849375" y="4509120"/>
            <a:ext cx="3229226" cy="517053"/>
            <a:chOff x="2849375" y="4509120"/>
            <a:chExt cx="3229226" cy="517053"/>
          </a:xfrm>
        </p:grpSpPr>
        <p:sp>
          <p:nvSpPr>
            <p:cNvPr id="9" name="Овал 8"/>
            <p:cNvSpPr/>
            <p:nvPr/>
          </p:nvSpPr>
          <p:spPr>
            <a:xfrm>
              <a:off x="2849375" y="4522117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5574545" y="4509120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4211960" y="4522116"/>
              <a:ext cx="504056" cy="50405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1" name="Picture 2" descr="C:\Users\Trushechkina\Desktop\Нищева Букварь\Scan_002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l="33621" t="7954" r="50397" b="75657"/>
          <a:stretch/>
        </p:blipFill>
        <p:spPr bwMode="auto">
          <a:xfrm rot="909747">
            <a:off x="3262975" y="1307473"/>
            <a:ext cx="2133782" cy="21682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Управляющая кнопка: далее 32">
            <a:hlinkClick r:id="" action="ppaction://hlinkshowjump?jump=nextslide" highlightClick="1"/>
          </p:cNvPr>
          <p:cNvSpPr/>
          <p:nvPr/>
        </p:nvSpPr>
        <p:spPr>
          <a:xfrm>
            <a:off x="8172400" y="6021288"/>
            <a:ext cx="648072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130" y="274339"/>
            <a:ext cx="8642350" cy="6323013"/>
          </a:xfr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49375" y="3745918"/>
            <a:ext cx="3456384" cy="14401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2849375" y="4509120"/>
            <a:ext cx="3229226" cy="517053"/>
            <a:chOff x="2849375" y="4509120"/>
            <a:chExt cx="3229226" cy="517053"/>
          </a:xfrm>
        </p:grpSpPr>
        <p:sp>
          <p:nvSpPr>
            <p:cNvPr id="9" name="Овал 8"/>
            <p:cNvSpPr/>
            <p:nvPr/>
          </p:nvSpPr>
          <p:spPr>
            <a:xfrm>
              <a:off x="2849375" y="4522117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5574545" y="4509120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4211960" y="4522116"/>
              <a:ext cx="504056" cy="50405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Управляющая кнопка: далее 32">
            <a:hlinkClick r:id="" action="ppaction://hlinkshowjump?jump=nextslide" highlightClick="1"/>
          </p:cNvPr>
          <p:cNvSpPr/>
          <p:nvPr/>
        </p:nvSpPr>
        <p:spPr>
          <a:xfrm>
            <a:off x="8172400" y="6021288"/>
            <a:ext cx="648072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Trushechkina\Desktop\Нищева Букварь\Scan_0025.jpg"/>
          <p:cNvPicPr>
            <a:picLocks noChangeAspect="1" noChangeArrowheads="1"/>
          </p:cNvPicPr>
          <p:nvPr/>
        </p:nvPicPr>
        <p:blipFill>
          <a:blip r:embed="rId3" cstate="print"/>
          <a:srcRect l="48679" t="8306" r="36207" b="77424"/>
          <a:stretch>
            <a:fillRect/>
          </a:stretch>
        </p:blipFill>
        <p:spPr bwMode="auto">
          <a:xfrm rot="202770">
            <a:off x="3207341" y="1226518"/>
            <a:ext cx="2304256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8413075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2138" y="274339"/>
            <a:ext cx="8642350" cy="6323013"/>
          </a:xfr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34862" y="3745918"/>
            <a:ext cx="4525370" cy="1151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далее 32">
            <a:hlinkClick r:id="" action="ppaction://hlinkshowjump?jump=nextslide" highlightClick="1"/>
          </p:cNvPr>
          <p:cNvSpPr/>
          <p:nvPr/>
        </p:nvSpPr>
        <p:spPr>
          <a:xfrm>
            <a:off x="8172400" y="6021288"/>
            <a:ext cx="648072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https://img-fotki.yandex.ru/get/16146/200418627.5c/0_1180ad_8501ac0a_orig.png"/>
          <p:cNvPicPr/>
          <p:nvPr/>
        </p:nvPicPr>
        <p:blipFill rotWithShape="1">
          <a:blip r:embed="rId3" cstate="print"/>
          <a:srcRect l="-15136" t="-7109" r="-13135" b="-7947"/>
          <a:stretch/>
        </p:blipFill>
        <p:spPr bwMode="auto">
          <a:xfrm rot="21034862">
            <a:off x="3406767" y="1348974"/>
            <a:ext cx="1905888" cy="1988710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2134862" y="4522116"/>
            <a:ext cx="4525370" cy="518356"/>
            <a:chOff x="2849375" y="4522116"/>
            <a:chExt cx="4525370" cy="518356"/>
          </a:xfrm>
        </p:grpSpPr>
        <p:sp>
          <p:nvSpPr>
            <p:cNvPr id="9" name="Овал 8"/>
            <p:cNvSpPr/>
            <p:nvPr/>
          </p:nvSpPr>
          <p:spPr>
            <a:xfrm>
              <a:off x="2849375" y="4522117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6870689" y="4536416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4211960" y="4522116"/>
              <a:ext cx="504056" cy="50405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5508104" y="4522116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85845280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251520" y="332656"/>
            <a:ext cx="8568952" cy="62646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baby-scool.narod.ru/media/book/metod/gramota/palch_azbuka/palch_azbuka_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3" t="12017" r="28686" b="17008"/>
          <a:stretch/>
        </p:blipFill>
        <p:spPr bwMode="auto">
          <a:xfrm>
            <a:off x="827584" y="1088740"/>
            <a:ext cx="4104456" cy="4752528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5652120" y="1196752"/>
            <a:ext cx="0" cy="4392488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5652120" y="1196752"/>
            <a:ext cx="2232248" cy="2196244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5832523" y="3374994"/>
            <a:ext cx="2232248" cy="2196244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Trushechkina\Desktop\Нищева Букварь\Scan_0022.jpg"/>
          <p:cNvPicPr>
            <a:picLocks noChangeAspect="1" noChangeArrowheads="1"/>
          </p:cNvPicPr>
          <p:nvPr/>
        </p:nvPicPr>
        <p:blipFill>
          <a:blip r:embed="rId2" cstate="print"/>
          <a:srcRect l="13330" t="1308" r="-926" b="49650"/>
          <a:stretch>
            <a:fillRect/>
          </a:stretch>
        </p:blipFill>
        <p:spPr bwMode="auto">
          <a:xfrm>
            <a:off x="395536" y="188640"/>
            <a:ext cx="8424936" cy="6336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Trushechkina\Desktop\Нищева Букварь\Scan_0022.jpg"/>
          <p:cNvPicPr>
            <a:picLocks noChangeAspect="1" noChangeArrowheads="1"/>
          </p:cNvPicPr>
          <p:nvPr/>
        </p:nvPicPr>
        <p:blipFill>
          <a:blip r:embed="rId2" cstate="print"/>
          <a:srcRect l="7154" t="48645" b="5544"/>
          <a:stretch>
            <a:fillRect/>
          </a:stretch>
        </p:blipFill>
        <p:spPr bwMode="auto">
          <a:xfrm>
            <a:off x="395536" y="404664"/>
            <a:ext cx="8280920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Trushechkina\Desktop\Нищева Букварь\Scan_0023.jpg"/>
          <p:cNvPicPr>
            <a:picLocks noChangeAspect="1" noChangeArrowheads="1"/>
          </p:cNvPicPr>
          <p:nvPr/>
        </p:nvPicPr>
        <p:blipFill>
          <a:blip r:embed="rId2" cstate="print"/>
          <a:srcRect t="4182" r="10963" b="45292"/>
          <a:stretch>
            <a:fillRect/>
          </a:stretch>
        </p:blipFill>
        <p:spPr bwMode="auto">
          <a:xfrm>
            <a:off x="395536" y="260648"/>
            <a:ext cx="8424936" cy="626469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Trushechkina\Desktop\Нищева Букварь\Scan_0023.jpg"/>
          <p:cNvPicPr>
            <a:picLocks noChangeAspect="1" noChangeArrowheads="1"/>
          </p:cNvPicPr>
          <p:nvPr/>
        </p:nvPicPr>
        <p:blipFill>
          <a:blip r:embed="rId2" cstate="print"/>
          <a:srcRect l="2394" t="52687" r="7154" b="6218"/>
          <a:stretch>
            <a:fillRect/>
          </a:stretch>
        </p:blipFill>
        <p:spPr bwMode="auto">
          <a:xfrm>
            <a:off x="395536" y="188640"/>
            <a:ext cx="8424936" cy="633670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23528" y="274639"/>
            <a:ext cx="4194346" cy="6142188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6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6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ru-RU" sz="8600" dirty="0" smtClean="0"/>
              <a:t>                  </a:t>
            </a:r>
          </a:p>
          <a:p>
            <a:pPr marL="0" indent="0">
              <a:buNone/>
            </a:pPr>
            <a:r>
              <a:rPr lang="ru-RU" sz="8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13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3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0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6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  <a:p>
            <a:endParaRPr lang="ru-RU" dirty="0"/>
          </a:p>
          <a:p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274638"/>
            <a:ext cx="4041775" cy="61786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45025" y="274638"/>
            <a:ext cx="4247455" cy="6178697"/>
          </a:xfrm>
          <a:ln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У</a:t>
            </a:r>
          </a:p>
          <a:p>
            <a:pPr>
              <a:buNone/>
            </a:pPr>
            <a:endParaRPr lang="ru-RU" sz="43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sz="4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43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</a:p>
          <a:p>
            <a:pPr>
              <a:buNone/>
            </a:pP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400" dirty="0" smtClean="0"/>
              <a:t> 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А                               </a:t>
            </a:r>
          </a:p>
          <a:p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sz="4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  </a:t>
            </a:r>
          </a:p>
        </p:txBody>
      </p:sp>
      <p:sp>
        <p:nvSpPr>
          <p:cNvPr id="11" name="Стрелка вправо 10"/>
          <p:cNvSpPr/>
          <p:nvPr/>
        </p:nvSpPr>
        <p:spPr>
          <a:xfrm rot="1344905" flipV="1">
            <a:off x="895030" y="2645926"/>
            <a:ext cx="1886891" cy="1593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433754">
            <a:off x="708493" y="1784115"/>
            <a:ext cx="3034045" cy="1898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9023587">
            <a:off x="839464" y="5026263"/>
            <a:ext cx="2419231" cy="140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20803066" flipV="1">
            <a:off x="1037777" y="3991644"/>
            <a:ext cx="1781959" cy="1567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2123111">
            <a:off x="5422993" y="5019176"/>
            <a:ext cx="2300994" cy="1604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9399557">
            <a:off x="5232246" y="2102254"/>
            <a:ext cx="2867333" cy="145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9750910" flipV="1">
            <a:off x="5633578" y="2812254"/>
            <a:ext cx="2358259" cy="15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976190">
            <a:off x="5683057" y="4219648"/>
            <a:ext cx="2413977" cy="136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35461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25070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39752" y="1052736"/>
            <a:ext cx="914400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03648" y="1052736"/>
            <a:ext cx="914400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1052736"/>
            <a:ext cx="914400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36296" y="5013176"/>
            <a:ext cx="914400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00192" y="5013176"/>
            <a:ext cx="914400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64088" y="5013176"/>
            <a:ext cx="914400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87824" y="3284984"/>
            <a:ext cx="914400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23928" y="3284984"/>
            <a:ext cx="914400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60032" y="3284984"/>
            <a:ext cx="914400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330008" y="5157192"/>
            <a:ext cx="69837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067944" y="3429000"/>
            <a:ext cx="69837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39552" y="1196752"/>
            <a:ext cx="69837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39552" y="620688"/>
            <a:ext cx="2808312" cy="21602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436096" y="4653136"/>
            <a:ext cx="2808312" cy="21602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987824" y="2924944"/>
            <a:ext cx="2808312" cy="21602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Фигура, имеющая форму буквы L 3"/>
          <p:cNvSpPr/>
          <p:nvPr/>
        </p:nvSpPr>
        <p:spPr>
          <a:xfrm>
            <a:off x="611560" y="1772816"/>
            <a:ext cx="864096" cy="91440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2276872"/>
            <a:ext cx="914400" cy="410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Фигура, имеющая форму буквы L 5"/>
          <p:cNvSpPr/>
          <p:nvPr/>
        </p:nvSpPr>
        <p:spPr>
          <a:xfrm>
            <a:off x="683568" y="3933056"/>
            <a:ext cx="914400" cy="91440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35896" y="2276872"/>
            <a:ext cx="914400" cy="410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52120" y="4437112"/>
            <a:ext cx="914400" cy="410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31840" y="4437112"/>
            <a:ext cx="914400" cy="410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07704" y="4437112"/>
            <a:ext cx="914400" cy="398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55976" y="4437112"/>
            <a:ext cx="914400" cy="410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948264" y="4581128"/>
            <a:ext cx="14401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860032" y="2420888"/>
            <a:ext cx="14401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32</Words>
  <Application>Microsoft Office PowerPoint</Application>
  <PresentationFormat>Экран (4:3)</PresentationFormat>
  <Paragraphs>38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Буква    К (к)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  </vt:lpstr>
      <vt:lpstr>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Буква К (к)</dc:title>
  <dc:creator>Admin</dc:creator>
  <cp:lastModifiedBy>Admin</cp:lastModifiedBy>
  <cp:revision>36</cp:revision>
  <dcterms:modified xsi:type="dcterms:W3CDTF">2022-12-17T11:59:10Z</dcterms:modified>
</cp:coreProperties>
</file>