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sldIdLst>
    <p:sldId id="256" r:id="rId3"/>
    <p:sldId id="277" r:id="rId4"/>
    <p:sldId id="260" r:id="rId5"/>
    <p:sldId id="257" r:id="rId6"/>
    <p:sldId id="258" r:id="rId7"/>
    <p:sldId id="261" r:id="rId8"/>
    <p:sldId id="265" r:id="rId9"/>
    <p:sldId id="259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6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16728_70-p-fon-dlya-teatralnoi-afishi-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7595" y="2708920"/>
            <a:ext cx="47885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 МАРАФОН»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по взаимодействию с родителями для детей старшего дошкольного возраста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/>
          </a:p>
          <a:p>
            <a:pPr algn="r"/>
            <a:r>
              <a:rPr lang="ru-RU" sz="1600" b="1" dirty="0" smtClean="0"/>
              <a:t>                                                            </a:t>
            </a:r>
            <a:r>
              <a:rPr lang="ru-RU" sz="1600" b="1" dirty="0" smtClean="0"/>
              <a:t>   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772816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МАДОУ «Детский сад №407» г. Перми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020" y="5157192"/>
            <a:ext cx="1836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</a:t>
            </a:r>
          </a:p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</a:p>
          <a:p>
            <a:pPr algn="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Швецова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Ю.С.,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Е.М.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7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2\Desktop\Новая папк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3728" y="580526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ОСЕННИЙ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ТЕАТРАЛЬНЫЙ ПИКНИК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2\Desktop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2\Desktop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КУКОЛЬНЫЙ ТЕАТР «ТУКИ-ЛУКИ»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22\Desktop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6612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22\Desktop\Новая пап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НОВОГОДНИЙ КАРНАВАЛ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22\Desktop\Новая папка\6.jpe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963" t="3801"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22\Desktop\Новая папка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951497" cy="31683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1" name="Picture 3" descr="C:\Users\22\Downloads\Screenshot_20220225-105750_V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5671044" cy="320139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220072" y="62068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ТЕАТРАЛЬНЫЙ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ТРЕНИНГ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«МЫ –АКТЁРЫ!»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22\Desktop\Новая папка\8.jpg"/>
          <p:cNvPicPr>
            <a:picLocks noChangeAspect="1" noChangeArrowheads="1"/>
          </p:cNvPicPr>
          <p:nvPr/>
        </p:nvPicPr>
        <p:blipFill>
          <a:blip r:embed="rId2" cstate="print"/>
          <a:srcRect t="229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26064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 Юного Зрителя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22\Desktop\Новая папка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фото Масле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1818" y="599333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масленичные гуляния</a:t>
            </a:r>
            <a:endParaRPr lang="ru-R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nsigma-kids.ru/bitrix/templates/insigma/assets/img/art/fox/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16728_70-p-fon-dlya-teatralnoi-afishi-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276872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Вывод: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dirty="0"/>
              <a:t>З</a:t>
            </a:r>
            <a:r>
              <a:rPr lang="ru-RU" sz="2000" dirty="0" smtClean="0"/>
              <a:t>нания </a:t>
            </a:r>
            <a:r>
              <a:rPr lang="ru-RU" sz="2000" dirty="0"/>
              <a:t>и опыт, которые получают дети и взрослые при реализации проекта «Театральный Марафон», навсегда становятся частью их жизни – жизни более яркой, творческой, эмоционально и культурно насыщенной.</a:t>
            </a:r>
          </a:p>
        </p:txBody>
      </p:sp>
    </p:spTree>
    <p:extLst>
      <p:ext uri="{BB962C8B-B14F-4D97-AF65-F5344CB8AC3E}">
        <p14:creationId xmlns:p14="http://schemas.microsoft.com/office/powerpoint/2010/main" val="10659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716728_70-p-fon-dlya-teatralnoi-afishi-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21297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35292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Проблемы:</a:t>
            </a:r>
          </a:p>
          <a:p>
            <a:pPr marL="342900" indent="-342900"/>
            <a:endParaRPr lang="ru-RU" sz="2800" dirty="0" smtClean="0"/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800" dirty="0" smtClean="0"/>
              <a:t>Дети </a:t>
            </a:r>
            <a:r>
              <a:rPr lang="ru-RU" sz="2800" dirty="0" err="1" smtClean="0"/>
              <a:t>малоэмоциональны</a:t>
            </a:r>
            <a:r>
              <a:rPr lang="ru-RU" sz="2800" dirty="0" smtClean="0"/>
              <a:t> и испытывают трудности в речи.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2800" dirty="0" smtClean="0"/>
              <a:t>Родители недостаточно осведомлены знаниями о роли театрализованной деятельности в жизни ребёнка, редко посещают вместе с детьми театры города.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6712"/>
            <a:ext cx="89644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      </a:t>
            </a:r>
            <a:r>
              <a:rPr lang="ru-RU" sz="2800" b="1" dirty="0" smtClean="0">
                <a:solidFill>
                  <a:srgbClr val="C00000"/>
                </a:solidFill>
              </a:rPr>
              <a:t>Театральный Марафон (27 недель)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        включает 2 «дистанции»: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   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     </a:t>
            </a:r>
            <a:r>
              <a:rPr lang="ru-RU" b="1" dirty="0" smtClean="0">
                <a:solidFill>
                  <a:srgbClr val="0000FF"/>
                </a:solidFill>
              </a:rPr>
              <a:t>«МАСКИ И КУКЛЫ»               «МАМА, ПАПА, Я – ТЕАТРАЛЬНАЯ СЕМЬЯ!»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smtClean="0">
                <a:solidFill>
                  <a:srgbClr val="0000FF"/>
                </a:solidFill>
              </a:rPr>
              <a:t>(октябрь-декабрь)                                                 (январь-март)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Старт </a:t>
            </a:r>
            <a:r>
              <a:rPr lang="ru-RU" sz="2400" dirty="0" smtClean="0"/>
              <a:t>- осенний пикник с элементами театрализации.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Финиш </a:t>
            </a:r>
            <a:r>
              <a:rPr lang="ru-RU" sz="2400" dirty="0" smtClean="0"/>
              <a:t>– совместный спектакль детей и родителей в ДОУ.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2348880"/>
            <a:ext cx="864096" cy="36004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2348880"/>
            <a:ext cx="864096" cy="35165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6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37" y="188639"/>
            <a:ext cx="817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Цель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dirty="0" smtClean="0"/>
              <a:t>формирование интереса у детей старшего дошкольного возраста и родителей к театру и совместной театрализованной деятельности.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878606"/>
            <a:ext cx="881959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Задачи: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1. Разработать план совместных мероприятий  с родителями в рамках данной формы.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2. Расширить знания детей и родителей о театре, его видах, театральных профессиях и атрибутике.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3. Вовлечь родителей в театрализованную деятельность с детьми.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4. Способствовать развитию эмоциональной сферы и речи старших дошкольников.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5. Обогащать детско-родительские отношения через театрализованную игру и сказку.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6. Организовать </a:t>
            </a:r>
            <a:r>
              <a:rPr lang="ru-RU" dirty="0"/>
              <a:t>совместные посещения детей и родителей в театры города с последующим обсуждением театральных постановок.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7. Пополнить  предметно-развивающую среду группы.</a:t>
            </a:r>
          </a:p>
        </p:txBody>
      </p:sp>
    </p:spTree>
    <p:extLst>
      <p:ext uri="{BB962C8B-B14F-4D97-AF65-F5344CB8AC3E}">
        <p14:creationId xmlns:p14="http://schemas.microsoft.com/office/powerpoint/2010/main" val="438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1" y="-120297"/>
            <a:ext cx="8736022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C0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Ожидаемые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результаты: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детей: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1.Расширение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словарного запаса, получение новых знаний о театре.</a:t>
            </a:r>
            <a:endParaRPr lang="ru-RU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2.Приобретение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опыта переживания различных эмоциональных состояний.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3.Развитие </a:t>
            </a:r>
            <a:r>
              <a:rPr lang="ru-RU" sz="2000" dirty="0" smtClean="0">
                <a:ea typeface="Calibri" pitchFamily="34" charset="0"/>
                <a:cs typeface="Times New Roman" pitchFamily="18" charset="0"/>
              </a:rPr>
              <a:t>речевых навыков,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умения импровизировать средствами мимики, интонации, выразительных движений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театрализованной деятельности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ea typeface="Calibri" pitchFamily="34" charset="0"/>
                <a:cs typeface="Times New Roman" pitchFamily="18" charset="0"/>
              </a:rPr>
              <a:t>У педагогов:</a:t>
            </a:r>
            <a:endParaRPr lang="ru-RU" sz="2000" b="1" i="1" u="sng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cs typeface="Times New Roman" pitchFamily="18" charset="0"/>
              </a:rPr>
              <a:t>1.Разработка </a:t>
            </a:r>
            <a:r>
              <a:rPr lang="ru-RU" sz="2000" dirty="0">
                <a:cs typeface="Times New Roman" pitchFamily="18" charset="0"/>
              </a:rPr>
              <a:t>методико-дидактического сопровождения по приобщению детей и родителей к театру и совместной театрализованной деятельности.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cs typeface="Arial" pitchFamily="34" charset="0"/>
              </a:rPr>
              <a:t>2.Создание </a:t>
            </a:r>
            <a:r>
              <a:rPr lang="ru-RU" sz="2000" dirty="0">
                <a:cs typeface="Arial" pitchFamily="34" charset="0"/>
              </a:rPr>
              <a:t>единой системы театральных мероприятий, направленной на развитие воспитательного потенциала каждой семьи</a:t>
            </a:r>
            <a:r>
              <a:rPr lang="ru-RU" sz="2000" dirty="0" smtClean="0">
                <a:cs typeface="Arial" pitchFamily="34" charset="0"/>
              </a:rPr>
              <a:t>.</a:t>
            </a:r>
            <a:endParaRPr lang="ru-RU" sz="20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ea typeface="Calibri" pitchFamily="34" charset="0"/>
                <a:cs typeface="Times New Roman" pitchFamily="18" charset="0"/>
              </a:rPr>
              <a:t>У родителей:</a:t>
            </a:r>
            <a:endParaRPr lang="ru-RU" sz="20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1. Разработка рекомендаций для посещения театра вместе с детьми.</a:t>
            </a:r>
            <a:endParaRPr lang="ru-RU" sz="20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2.  Создание театрального путеводителя досуговой деятельности на 2022 год.</a:t>
            </a:r>
            <a:endParaRPr lang="ru-RU" sz="2000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3. Обогащение опыта через участие в детских спектаклях, мастер-классах по изготовлению театральных атрибутов.</a:t>
            </a:r>
            <a:endParaRPr lang="ru-RU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628800"/>
            <a:ext cx="88569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Анкетирование </a:t>
            </a:r>
          </a:p>
          <a:p>
            <a:pPr algn="ctr"/>
            <a:r>
              <a:rPr lang="ru-RU" sz="2000" i="1" dirty="0" smtClean="0"/>
              <a:t>(</a:t>
            </a:r>
            <a:r>
              <a:rPr lang="ru-RU" sz="2000" i="1" dirty="0" smtClean="0"/>
              <a:t>участвовали родители </a:t>
            </a:r>
            <a:r>
              <a:rPr lang="ru-RU" sz="2000" i="1" dirty="0" smtClean="0"/>
              <a:t>детей </a:t>
            </a:r>
            <a:r>
              <a:rPr lang="ru-RU" sz="2000" i="1" dirty="0" smtClean="0"/>
              <a:t>2 старших </a:t>
            </a:r>
            <a:r>
              <a:rPr lang="ru-RU" sz="2000" i="1" dirty="0" smtClean="0"/>
              <a:t>групп)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000" dirty="0" smtClean="0"/>
              <a:t>Зачем ребёнку театрализованная деятельность? </a:t>
            </a:r>
            <a:r>
              <a:rPr lang="ru-RU" sz="2000" dirty="0" smtClean="0"/>
              <a:t>(лишь 25% дали подробный конкретный ответ, 75 % указали, что для общего развития, не понимая до конца роли театра)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Как часто с ребёнком вы посещаете театры города? (23</a:t>
            </a:r>
            <a:r>
              <a:rPr lang="ru-RU" sz="2000" dirty="0" smtClean="0"/>
              <a:t>% стараются посещать 1-2 раза в полгода, 77 % - крайне редко или не посещают совсем)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Организуете ли вы дома семейные театрализованные инсценировки, поздравления для близких и друзей? </a:t>
            </a:r>
            <a:r>
              <a:rPr lang="ru-RU" sz="2000" dirty="0" smtClean="0"/>
              <a:t>(лишь 17% ответили положительно, 83 % - не организуют ничего)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7667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Этапы реализации </a:t>
            </a:r>
            <a:r>
              <a:rPr lang="ru-RU" sz="2400" b="1" dirty="0" smtClean="0">
                <a:solidFill>
                  <a:srgbClr val="C00000"/>
                </a:solidFill>
              </a:rPr>
              <a:t>проекта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Подготовительный (сентябрь 2021 год)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440" y="227716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Дистанция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«Маски и куклы»:                  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624" y="227716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Дистанция «Мама, папа, я – театральная семья!»: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962" y="3224009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Октябрь.</a:t>
            </a:r>
            <a:r>
              <a:rPr lang="ru-RU" dirty="0" smtClean="0"/>
              <a:t> Осенний пикник с элементами театрализации.</a:t>
            </a:r>
          </a:p>
          <a:p>
            <a:r>
              <a:rPr lang="ru-RU" b="1" dirty="0" smtClean="0"/>
              <a:t>Ноябрь. </a:t>
            </a:r>
            <a:r>
              <a:rPr lang="ru-RU" u="sng" dirty="0" smtClean="0"/>
              <a:t>Театральный абонемент №1</a:t>
            </a:r>
            <a:r>
              <a:rPr lang="ru-RU" dirty="0" smtClean="0"/>
              <a:t>– поездка в кукольный театр.</a:t>
            </a:r>
          </a:p>
          <a:p>
            <a:r>
              <a:rPr lang="ru-RU" b="1" dirty="0" smtClean="0"/>
              <a:t>Декабрь.  </a:t>
            </a:r>
            <a:r>
              <a:rPr lang="ru-RU" dirty="0" err="1" smtClean="0"/>
              <a:t>Видеожурнал</a:t>
            </a:r>
            <a:r>
              <a:rPr lang="ru-RU" dirty="0" smtClean="0"/>
              <a:t> «Театральные секреты», мастер-класс по изготовлению карнавальной маски для новогоднего праздника.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47592" y="350100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Январь. </a:t>
            </a:r>
            <a:r>
              <a:rPr lang="ru-RU" dirty="0" smtClean="0"/>
              <a:t>Игровой </a:t>
            </a:r>
            <a:r>
              <a:rPr lang="ru-RU" dirty="0" err="1" smtClean="0"/>
              <a:t>треннинг</a:t>
            </a:r>
            <a:r>
              <a:rPr lang="ru-RU" dirty="0" smtClean="0"/>
              <a:t> в ДОУ «Мы – актёры!». Ведущая - заведующая театральным отделением ДШИ № 15 г. Перми Костевич М.М. </a:t>
            </a:r>
          </a:p>
          <a:p>
            <a:r>
              <a:rPr lang="ru-RU" b="1" dirty="0" smtClean="0"/>
              <a:t>Февраль.</a:t>
            </a:r>
            <a:r>
              <a:rPr lang="ru-RU" dirty="0" smtClean="0"/>
              <a:t> </a:t>
            </a:r>
            <a:r>
              <a:rPr lang="ru-RU" u="sng" dirty="0" smtClean="0"/>
              <a:t>Театральный абонемент №2</a:t>
            </a:r>
            <a:r>
              <a:rPr lang="ru-RU" dirty="0" smtClean="0"/>
              <a:t>– поездка в ТЮЗ.</a:t>
            </a:r>
          </a:p>
          <a:p>
            <a:r>
              <a:rPr lang="ru-RU" b="1" dirty="0" smtClean="0"/>
              <a:t>Март. </a:t>
            </a:r>
            <a:r>
              <a:rPr lang="ru-RU" dirty="0" smtClean="0"/>
              <a:t>Театрализованное развлечение «Наша масленица» на улице.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7667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Этапы реализации проекта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Основной (октябрь 2021 г. – 1 неделя марта 2022 г.)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Этапы реализации проекта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Заключительный (2-4 неделя марта 2022 г.)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u="sng" dirty="0" smtClean="0"/>
              <a:t>Театральный абонемент № 3 </a:t>
            </a:r>
            <a:r>
              <a:rPr lang="ru-RU" sz="2400" b="1" dirty="0" smtClean="0"/>
              <a:t>-</a:t>
            </a:r>
          </a:p>
          <a:p>
            <a:pPr algn="ctr">
              <a:lnSpc>
                <a:spcPct val="150000"/>
              </a:lnSpc>
            </a:pPr>
            <a:r>
              <a:rPr lang="ru-RU" sz="2400" dirty="0"/>
              <a:t>п</a:t>
            </a:r>
            <a:r>
              <a:rPr lang="ru-RU" sz="2400" dirty="0" smtClean="0"/>
              <a:t>одготовка и показ совместного спектакля в детском саду с детьми старшей группы и родителями.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42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947</TotalTime>
  <Words>655</Words>
  <Application>Microsoft Office PowerPoint</Application>
  <PresentationFormat>Экран (4:3)</PresentationFormat>
  <Paragraphs>94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NewsPrint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64</cp:revision>
  <dcterms:created xsi:type="dcterms:W3CDTF">2021-10-06T01:44:30Z</dcterms:created>
  <dcterms:modified xsi:type="dcterms:W3CDTF">2022-03-19T13:17:08Z</dcterms:modified>
</cp:coreProperties>
</file>