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57" r:id="rId4"/>
    <p:sldId id="278" r:id="rId5"/>
    <p:sldId id="258" r:id="rId6"/>
    <p:sldId id="259" r:id="rId7"/>
    <p:sldId id="265" r:id="rId8"/>
    <p:sldId id="266" r:id="rId9"/>
    <p:sldId id="263" r:id="rId10"/>
    <p:sldId id="274" r:id="rId11"/>
    <p:sldId id="270" r:id="rId12"/>
    <p:sldId id="279" r:id="rId13"/>
    <p:sldId id="275" r:id="rId14"/>
    <p:sldId id="28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84" d="100"/>
          <a:sy n="84" d="100"/>
        </p:scale>
        <p:origin x="141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81053-AA53-4D2B-92D7-BBDFE24F4437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D07B7-FDF7-45E7-B915-906E23A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06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04DF-5FE3-4712-9DCE-BE7783D6EF8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56B9-CA0E-4931-A941-C6A7E2D1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8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56B9-CA0E-4931-A941-C6A7E2D19A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79191\Desktop\1653012977_26-celes-club-p-fon-dlya-prezentatsii-patrioticheskoe-vosp-2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2051" name="Picture 3" descr="C:\Users\79191\Desktop\1614778872_37-p-patrioticheskii-fon-dlya-prezentatsii-4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395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53012977_26-celes-club-p-fon-dlya-prezentatsii-patrioticheskoe-vosp-2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65" y="0"/>
            <a:ext cx="9110870" cy="6858000"/>
          </a:xfrm>
          <a:prstGeom prst="rect">
            <a:avLst/>
          </a:prstGeom>
        </p:spPr>
      </p:pic>
      <p:pic>
        <p:nvPicPr>
          <p:cNvPr id="8" name="Рисунок 7" descr="46644059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73342"/>
          </a:xfrm>
          <a:prstGeom prst="rect">
            <a:avLst/>
          </a:prstGeom>
        </p:spPr>
      </p:pic>
      <p:pic>
        <p:nvPicPr>
          <p:cNvPr id="1027" name="Picture 3" descr="C:\Users\79191\Desktop\4664405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3342"/>
          </a:xfrm>
          <a:prstGeom prst="rect">
            <a:avLst/>
          </a:prstGeom>
          <a:noFill/>
        </p:spPr>
      </p:pic>
      <p:pic>
        <p:nvPicPr>
          <p:cNvPr id="1031" name="Picture 7" descr="C:\Users\79191\Desktop\1675580837_grizly-club-p-klipart-ramka-flag-rossii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204325" cy="6918325"/>
          </a:xfrm>
          <a:prstGeom prst="rect">
            <a:avLst/>
          </a:prstGeom>
          <a:noFill/>
        </p:spPr>
      </p:pic>
      <p:pic>
        <p:nvPicPr>
          <p:cNvPr id="1033" name="Picture 9" descr="C:\Users\79191\Desktop\1614778872_37-p-patrioticheskii-fon-dlya-prezentatsii-44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252520" cy="68751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200800" cy="2979762"/>
          </a:xfrm>
        </p:spPr>
        <p:txBody>
          <a:bodyPr>
            <a:normAutofit/>
          </a:bodyPr>
          <a:lstStyle/>
          <a:p>
            <a:r>
              <a:rPr lang="ru-RU" sz="1300" dirty="0" smtClean="0"/>
              <a:t>Муниципальное бюджетное дошкольное образовательное учреждение </a:t>
            </a:r>
            <a:br>
              <a:rPr lang="ru-RU" sz="1300" dirty="0" smtClean="0"/>
            </a:br>
            <a:r>
              <a:rPr lang="ru-RU" sz="1300" dirty="0" smtClean="0"/>
              <a:t>«Детский сад №8 «Колосок» </a:t>
            </a:r>
            <a:r>
              <a:rPr lang="ru-RU" sz="1300" dirty="0" err="1" smtClean="0"/>
              <a:t>общеразвивающего</a:t>
            </a:r>
            <a:r>
              <a:rPr lang="ru-RU" sz="1300" dirty="0" smtClean="0"/>
              <a:t> вида с приоритетным осуществлением физического направления развития воспитанников»</a:t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«Мы будущее твоё, Россия»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456384" cy="1008112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Пешкова Т.В.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79191\Desktop\E2G_NCR8e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024336" cy="2160240"/>
          </a:xfrm>
          <a:prstGeom prst="rect">
            <a:avLst/>
          </a:prstGeom>
          <a:noFill/>
        </p:spPr>
      </p:pic>
      <p:pic>
        <p:nvPicPr>
          <p:cNvPr id="18435" name="Picture 3" descr="C:\Users\79191\Desktop\-fWWxHn7Q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142995" cy="2160240"/>
          </a:xfrm>
          <a:prstGeom prst="rect">
            <a:avLst/>
          </a:prstGeom>
          <a:noFill/>
        </p:spPr>
      </p:pic>
      <p:pic>
        <p:nvPicPr>
          <p:cNvPr id="18436" name="Picture 4" descr="C:\Users\79191\Desktop\0W-CyWMbY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3142995" cy="235724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Занятие по патриотическому воспитанию «Путешествие по русским народным сказкам» </a:t>
            </a:r>
            <a:endParaRPr lang="ru-RU" sz="2800" dirty="0"/>
          </a:p>
        </p:txBody>
      </p:sp>
      <p:pic>
        <p:nvPicPr>
          <p:cNvPr id="7170" name="Picture 2" descr="C:\Users\79191\Desktop\y_a1dUJiV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191001" cy="239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9191\Desktop\nyT3u9MBB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46984" cy="2285239"/>
          </a:xfrm>
          <a:prstGeom prst="rect">
            <a:avLst/>
          </a:prstGeom>
          <a:noFill/>
        </p:spPr>
      </p:pic>
      <p:pic>
        <p:nvPicPr>
          <p:cNvPr id="14340" name="Picture 4" descr="C:\Users\79191\Desktop\DI3QNhY1W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3094989" cy="23212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76064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Занятие по патриотическому </a:t>
            </a:r>
            <a:r>
              <a:rPr lang="ru-RU" sz="2800" dirty="0" smtClean="0"/>
              <a:t>воспитанию </a:t>
            </a:r>
            <a:r>
              <a:rPr lang="ru-RU" sz="2800" dirty="0" smtClean="0"/>
              <a:t>« Российский флаг»</a:t>
            </a:r>
            <a:endParaRPr lang="ru-RU" sz="2800" dirty="0"/>
          </a:p>
        </p:txBody>
      </p:sp>
      <p:pic>
        <p:nvPicPr>
          <p:cNvPr id="6147" name="Picture 3" descr="C:\Users\79191\Desktop\MqZ4tI7O7L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229" y="1556792"/>
            <a:ext cx="307234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191\Desktop\6PsnxZEm2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246" y="767169"/>
            <a:ext cx="2430091" cy="3252167"/>
          </a:xfrm>
          <a:prstGeom prst="rect">
            <a:avLst/>
          </a:prstGeom>
          <a:noFill/>
        </p:spPr>
      </p:pic>
      <p:pic>
        <p:nvPicPr>
          <p:cNvPr id="3075" name="Picture 3" descr="C:\Users\79191\Desktop\iD1BTSWWU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87973"/>
            <a:ext cx="2353483" cy="3149643"/>
          </a:xfrm>
          <a:prstGeom prst="rect">
            <a:avLst/>
          </a:prstGeom>
          <a:noFill/>
        </p:spPr>
      </p:pic>
      <p:pic>
        <p:nvPicPr>
          <p:cNvPr id="3076" name="Picture 4" descr="C:\Users\79191\Desktop\XBV5Cf6YN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276593" cy="30467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7772400" cy="8651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в музейную комнату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429000"/>
            <a:ext cx="2304488" cy="308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79191\Desktop\Nn1VrOcEH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2216980" cy="2952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Любовь к Родине начинается с семьи «Папа, мама я вместе дружная семья» </a:t>
            </a:r>
            <a:endParaRPr lang="ru-RU" sz="2800" dirty="0"/>
          </a:p>
        </p:txBody>
      </p:sp>
      <p:pic>
        <p:nvPicPr>
          <p:cNvPr id="8194" name="Picture 2" descr="C:\Users\79191\Desktop\U5t3jwbO_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3035829" cy="2276872"/>
          </a:xfrm>
          <a:prstGeom prst="rect">
            <a:avLst/>
          </a:prstGeom>
          <a:noFill/>
        </p:spPr>
      </p:pic>
      <p:pic>
        <p:nvPicPr>
          <p:cNvPr id="8195" name="Picture 3" descr="C:\Users\79191\Desktop\MMEoLY0og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268251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9191\Desktop\HmyWvINo8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1947878" cy="2753544"/>
          </a:xfrm>
          <a:prstGeom prst="rect">
            <a:avLst/>
          </a:prstGeom>
          <a:noFill/>
        </p:spPr>
      </p:pic>
      <p:pic>
        <p:nvPicPr>
          <p:cNvPr id="5123" name="Picture 3" descr="C:\Users\79191\Desktop\Ira7edi7n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8144" cy="2753920"/>
          </a:xfrm>
          <a:prstGeom prst="rect">
            <a:avLst/>
          </a:prstGeom>
          <a:noFill/>
        </p:spPr>
      </p:pic>
      <p:pic>
        <p:nvPicPr>
          <p:cNvPr id="5124" name="Picture 4" descr="C:\Users\79191\Desktop\4epGYUkSC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96752"/>
            <a:ext cx="1967249" cy="27809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Наши достижения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C:\Users\79191\Desktop\x5TagYr2Z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1761185" cy="2492896"/>
          </a:xfrm>
          <a:prstGeom prst="rect">
            <a:avLst/>
          </a:prstGeom>
          <a:noFill/>
        </p:spPr>
      </p:pic>
      <p:pic>
        <p:nvPicPr>
          <p:cNvPr id="9219" name="Picture 3" descr="C:\Users\79191\Desktop\-Q0vXa0WHr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789040"/>
            <a:ext cx="1872208" cy="2646578"/>
          </a:xfrm>
          <a:prstGeom prst="rect">
            <a:avLst/>
          </a:prstGeom>
          <a:noFill/>
        </p:spPr>
      </p:pic>
      <p:pic>
        <p:nvPicPr>
          <p:cNvPr id="9220" name="Picture 4" descr="C:\Users\79191\Desktop\i98jgDY3EZ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1875629" cy="251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1"/>
            <a:ext cx="7488832" cy="504056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+mj-lt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нравственно-патриотических чувств у детей дошкольного возраста через систематизацию знаний о своей семье, о природе родного края, об улице, на которой живет ребенок, родном городе, о быте наших предков, о России.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Задачи</a:t>
            </a:r>
            <a:r>
              <a:rPr lang="ru-RU" dirty="0" smtClean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ru-RU" dirty="0" smtClean="0"/>
              <a:t>  1. Образовательные:</a:t>
            </a:r>
          </a:p>
          <a:p>
            <a:pPr marL="0" indent="0">
              <a:buNone/>
            </a:pPr>
            <a:r>
              <a:rPr lang="ru-RU" dirty="0" smtClean="0"/>
              <a:t>- формирование бережного отношения к природе и всему живому;</a:t>
            </a:r>
          </a:p>
          <a:p>
            <a:pPr marL="0" indent="0">
              <a:buNone/>
            </a:pPr>
            <a:r>
              <a:rPr lang="ru-RU" dirty="0" smtClean="0"/>
              <a:t>- познакомить детей с символами государства (герб, флаг, гимн).</a:t>
            </a:r>
          </a:p>
          <a:p>
            <a:pPr marL="0" indent="0">
              <a:buNone/>
            </a:pPr>
            <a:r>
              <a:rPr lang="ru-RU" dirty="0" smtClean="0"/>
              <a:t>2. Развивающие:</a:t>
            </a:r>
          </a:p>
          <a:p>
            <a:pPr marL="0" indent="0">
              <a:buNone/>
            </a:pPr>
            <a:r>
              <a:rPr lang="ru-RU" dirty="0" smtClean="0"/>
              <a:t>- развитие чувства ответственности и гордости за достижения страны.</a:t>
            </a:r>
          </a:p>
          <a:p>
            <a:pPr marL="0" indent="0">
              <a:buNone/>
            </a:pPr>
            <a:r>
              <a:rPr lang="ru-RU" dirty="0" smtClean="0"/>
              <a:t>3. Воспитательные:</a:t>
            </a:r>
          </a:p>
          <a:p>
            <a:pPr marL="0" indent="0">
              <a:buNone/>
            </a:pPr>
            <a:r>
              <a:rPr lang="ru-RU" dirty="0" smtClean="0"/>
              <a:t>- нравственно воспитывать дошкольника, развивая доброе, заботливое отношение к природе и людям, своему краю, стране;</a:t>
            </a:r>
          </a:p>
          <a:p>
            <a:pPr marL="0" indent="0">
              <a:buNone/>
            </a:pPr>
            <a:r>
              <a:rPr lang="ru-RU" dirty="0" smtClean="0"/>
              <a:t>- воспитание у ребенка любви и привязанности к своей семье, дому, детскому саду, улице, городу, району,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191\Desktop\H6QJXqEjS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313657" cy="3096344"/>
          </a:xfrm>
          <a:prstGeom prst="rect">
            <a:avLst/>
          </a:prstGeom>
          <a:noFill/>
        </p:spPr>
      </p:pic>
      <p:pic>
        <p:nvPicPr>
          <p:cNvPr id="1028" name="Picture 4" descr="C:\Users\79191\Desktop\_StaP5g_S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287876" cy="306184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9632" y="116632"/>
            <a:ext cx="6624736" cy="15001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Патриотический уголок как средство воспитания дошкольников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79191\Desktop\03MV_Bcb-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140968"/>
            <a:ext cx="2408889" cy="322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191\Desktop\roGH7HIH8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2306078" cy="3086201"/>
          </a:xfrm>
          <a:prstGeom prst="rect">
            <a:avLst/>
          </a:prstGeom>
          <a:noFill/>
        </p:spPr>
      </p:pic>
      <p:pic>
        <p:nvPicPr>
          <p:cNvPr id="2051" name="Picture 3" descr="C:\Users\79191\Desktop\sYMX0P5wW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421269" cy="32403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835696" y="115888"/>
            <a:ext cx="5616624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Русский народный костюм- хранитель истории</a:t>
            </a:r>
            <a:endParaRPr lang="ru-RU" sz="2800" dirty="0"/>
          </a:p>
        </p:txBody>
      </p:sp>
      <p:pic>
        <p:nvPicPr>
          <p:cNvPr id="4098" name="Picture 2" descr="C:\Users\79191\Desktop\dyZE9a2SO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96952"/>
            <a:ext cx="2160240" cy="3372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191\Desktop\Iziw56ZZn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206045" cy="2952328"/>
          </a:xfrm>
          <a:prstGeom prst="rect">
            <a:avLst/>
          </a:prstGeom>
          <a:noFill/>
        </p:spPr>
      </p:pic>
      <p:pic>
        <p:nvPicPr>
          <p:cNvPr id="2051" name="Picture 3" descr="C:\Users\79191\Desktop\FLGEhSEE0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367463" cy="3168352"/>
          </a:xfrm>
          <a:prstGeom prst="rect">
            <a:avLst/>
          </a:prstGeom>
          <a:noFill/>
        </p:spPr>
      </p:pic>
      <p:pic>
        <p:nvPicPr>
          <p:cNvPr id="2052" name="Picture 4" descr="C:\Users\79191\Desktop\Tu9adz8X0b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2247713" cy="29969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907704" y="260350"/>
            <a:ext cx="576064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Приобщение детей к русской народной культуре и традициям знакомство с русской матрешкой.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79191\Desktop\tG3IaOj16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378886" cy="31836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763688" y="476250"/>
            <a:ext cx="5904656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Маленькие мастера больших дел </a:t>
            </a:r>
            <a:endParaRPr lang="ru-RU" sz="2800" dirty="0"/>
          </a:p>
        </p:txBody>
      </p:sp>
      <p:pic>
        <p:nvPicPr>
          <p:cNvPr id="5122" name="Picture 2" descr="C:\Users\79191\Desktop\LtoZbDvV6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218927" cy="2969568"/>
          </a:xfrm>
          <a:prstGeom prst="rect">
            <a:avLst/>
          </a:prstGeom>
          <a:noFill/>
        </p:spPr>
      </p:pic>
      <p:pic>
        <p:nvPicPr>
          <p:cNvPr id="5123" name="Picture 3" descr="C:\Users\79191\Desktop\L3J_4ryqPi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306078" cy="30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9191\Desktop\x72ok3XLL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367463" cy="3168352"/>
          </a:xfrm>
          <a:prstGeom prst="rect">
            <a:avLst/>
          </a:prstGeom>
          <a:noFill/>
        </p:spPr>
      </p:pic>
      <p:pic>
        <p:nvPicPr>
          <p:cNvPr id="9219" name="Picture 3" descr="C:\Users\79191\Desktop\om9teDmGG5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2359883" cy="3158208"/>
          </a:xfrm>
          <a:prstGeom prst="rect">
            <a:avLst/>
          </a:prstGeom>
          <a:noFill/>
        </p:spPr>
      </p:pic>
      <p:pic>
        <p:nvPicPr>
          <p:cNvPr id="9220" name="Picture 4" descr="C:\Users\79191\Desktop\qoktt-TtL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40968"/>
            <a:ext cx="2232248" cy="31226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41784"/>
            <a:ext cx="604867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искусстве </a:t>
            </a:r>
            <a:r>
              <a:rPr lang="ru-RU" sz="3100" dirty="0" smtClean="0"/>
              <a:t>– жизнь маленького таланта</a:t>
            </a:r>
            <a:endParaRPr lang="ru-RU"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9191\Desktop\60VuAA4VA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214246" cy="2952328"/>
          </a:xfrm>
          <a:prstGeom prst="rect">
            <a:avLst/>
          </a:prstGeom>
          <a:noFill/>
        </p:spPr>
      </p:pic>
      <p:pic>
        <p:nvPicPr>
          <p:cNvPr id="10243" name="Picture 3" descr="C:\Users\79191\Desktop\1OHDPvEBO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198466" cy="2942185"/>
          </a:xfrm>
          <a:prstGeom prst="rect">
            <a:avLst/>
          </a:prstGeom>
          <a:noFill/>
        </p:spPr>
      </p:pic>
      <p:pic>
        <p:nvPicPr>
          <p:cNvPr id="10244" name="Picture 4" descr="C:\Users\79191\Desktop\oT3JZW1jB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413689" cy="32302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Чаепития в гостях у Мухи-Цокотухи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9191\Desktop\ZbCO8Qr6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340767"/>
            <a:ext cx="2206045" cy="2952329"/>
          </a:xfrm>
          <a:prstGeom prst="rect">
            <a:avLst/>
          </a:prstGeom>
          <a:noFill/>
        </p:spPr>
      </p:pic>
      <p:pic>
        <p:nvPicPr>
          <p:cNvPr id="7171" name="Picture 3" descr="C:\Users\79191\Desktop\exhDALSCJ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2098433" cy="2808312"/>
          </a:xfrm>
          <a:prstGeom prst="rect">
            <a:avLst/>
          </a:prstGeom>
          <a:noFill/>
        </p:spPr>
      </p:pic>
      <p:pic>
        <p:nvPicPr>
          <p:cNvPr id="7172" name="Picture 4" descr="C:\Users\79191\Desktop\eZcbDlSy_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412889" cy="322914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Сами играем, сами выступаем </a:t>
            </a:r>
            <a:br>
              <a:rPr lang="ru-RU" sz="3200" dirty="0" smtClean="0"/>
            </a:br>
            <a:r>
              <a:rPr lang="ru-RU" sz="3200" dirty="0" smtClean="0"/>
              <a:t>«Лесные жители»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236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«Детский сад №8 «Колосок» общеразвивающего вида с приоритетным осуществлением физического направления развития воспитанников»   «Мы будущее твоё, Россия»</vt:lpstr>
      <vt:lpstr>Презентация PowerPoint</vt:lpstr>
      <vt:lpstr>Презентация PowerPoint</vt:lpstr>
      <vt:lpstr>Русский народный костюм- хранитель истории</vt:lpstr>
      <vt:lpstr>Приобщение детей к русской народной культуре и традициям знакомство с русской матрешкой.</vt:lpstr>
      <vt:lpstr>Маленькие мастера больших дел </vt:lpstr>
      <vt:lpstr>В искусстве – жизнь маленького таланта</vt:lpstr>
      <vt:lpstr>Чаепития в гостях у Мухи-Цокотухи</vt:lpstr>
      <vt:lpstr>Сами играем, сами выступаем  «Лесные жители»</vt:lpstr>
      <vt:lpstr>Занятие по патриотическому воспитанию «Путешествие по русским народным сказкам» </vt:lpstr>
      <vt:lpstr>Занятие по патриотическому воспитанию « Российский флаг»</vt:lpstr>
      <vt:lpstr>Экскурсия в музейную комнату</vt:lpstr>
      <vt:lpstr>Любовь к Родине начинается с семьи «Папа, мама я вместе дружная семья» </vt:lpstr>
      <vt:lpstr>Наши достижения 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будущее твоё Россия»</dc:title>
  <dc:creator>79191</dc:creator>
  <cp:lastModifiedBy>User</cp:lastModifiedBy>
  <cp:revision>36</cp:revision>
  <dcterms:created xsi:type="dcterms:W3CDTF">2024-01-14T14:18:31Z</dcterms:created>
  <dcterms:modified xsi:type="dcterms:W3CDTF">2024-01-26T09:06:31Z</dcterms:modified>
</cp:coreProperties>
</file>