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58" r:id="rId4"/>
    <p:sldId id="262" r:id="rId5"/>
    <p:sldId id="260" r:id="rId6"/>
    <p:sldId id="268" r:id="rId7"/>
    <p:sldId id="273" r:id="rId8"/>
    <p:sldId id="263" r:id="rId9"/>
    <p:sldId id="270" r:id="rId10"/>
    <p:sldId id="264" r:id="rId11"/>
    <p:sldId id="269" r:id="rId12"/>
    <p:sldId id="277" r:id="rId13"/>
    <p:sldId id="265" r:id="rId14"/>
    <p:sldId id="274" r:id="rId15"/>
    <p:sldId id="275" r:id="rId16"/>
    <p:sldId id="266" r:id="rId17"/>
    <p:sldId id="26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6601-29BD-40EE-93C8-6D96815A2FF0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1EC2-CC76-4129-89F9-D604467E2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1EC2-CC76-4129-89F9-D604467E28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1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№7 «Ласточка»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7941568" cy="4680520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lnSpc>
                <a:spcPts val="1725"/>
              </a:lnSpc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dirty="0">
                <a:latin typeface="Times New Roman"/>
                <a:ea typeface="SimSun"/>
                <a:cs typeface="Calibri"/>
              </a:rPr>
              <a:t>Краткосрочный </a:t>
            </a:r>
            <a:r>
              <a:rPr lang="ru-RU">
                <a:latin typeface="Times New Roman"/>
                <a:ea typeface="SimSun"/>
                <a:cs typeface="Calibri"/>
              </a:rPr>
              <a:t>проект </a:t>
            </a:r>
            <a:r>
              <a:rPr lang="ru-RU" smtClean="0">
                <a:latin typeface="Times New Roman"/>
                <a:ea typeface="SimSun"/>
                <a:cs typeface="Calibri"/>
              </a:rPr>
              <a:t>в </a:t>
            </a:r>
            <a:r>
              <a:rPr lang="ru-RU" smtClean="0">
                <a:latin typeface="Times New Roman"/>
                <a:ea typeface="SimSun"/>
                <a:cs typeface="Calibri"/>
              </a:rPr>
              <a:t>младшей </a:t>
            </a:r>
            <a:r>
              <a:rPr lang="ru-RU" dirty="0">
                <a:latin typeface="Times New Roman"/>
                <a:ea typeface="SimSun"/>
                <a:cs typeface="Calibri"/>
              </a:rPr>
              <a:t>группе</a:t>
            </a:r>
            <a:endParaRPr lang="ru-RU" sz="2800" dirty="0">
              <a:ea typeface="SimSun"/>
              <a:cs typeface="Calibri"/>
            </a:endParaRPr>
          </a:p>
          <a:p>
            <a:pPr marL="0" indent="0" algn="ctr" fontAlgn="base">
              <a:lnSpc>
                <a:spcPts val="1725"/>
              </a:lnSpc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dirty="0">
                <a:latin typeface="Times New Roman"/>
                <a:ea typeface="SimSun"/>
                <a:cs typeface="Calibri"/>
              </a:rPr>
              <a:t>Тема: «Я и моя семья»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                                                         </a:t>
            </a:r>
            <a:endParaRPr lang="ru-RU" sz="2800" dirty="0">
              <a:ea typeface="SimSun"/>
              <a:cs typeface="Calibri"/>
            </a:endParaRPr>
          </a:p>
          <a:p>
            <a:pPr marL="0" indent="0" fontAlgn="base">
              <a:lnSpc>
                <a:spcPts val="1725"/>
              </a:lnSpc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                                                                           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Тип проекта: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краткосрочный, творческий.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endParaRPr lang="ru-RU" b="1" dirty="0" smtClean="0">
              <a:solidFill>
                <a:srgbClr val="333333"/>
              </a:solidFill>
              <a:latin typeface="Times New Roman"/>
              <a:ea typeface="Times New Roman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Целевая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группа: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tabLst>
                <a:tab pos="449580" algn="l"/>
              </a:tabLs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Воспитатель: Афоничева Инесса Алексеевна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tabLst>
                <a:tab pos="44958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Дети второй младшей группы.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tabLst>
                <a:tab pos="449580" algn="l"/>
              </a:tabLs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Родители воспитанников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Возраст детей: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3-4 года.</a:t>
            </a:r>
            <a:endParaRPr lang="ru-RU" sz="2800" dirty="0">
              <a:ea typeface="SimSun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Сроки проведения: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1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Calibri"/>
              </a:rPr>
              <a:t>месяц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endParaRPr lang="ru-RU" sz="2800" dirty="0">
              <a:ea typeface="SimSu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38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73616" cy="597666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3 этап (основной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r>
              <a:rPr lang="ru-RU" sz="1600" dirty="0" smtClean="0">
                <a:ea typeface="Times New Roman"/>
                <a:cs typeface="Times New Roman"/>
              </a:rPr>
              <a:t/>
            </a:r>
            <a:br>
              <a:rPr lang="ru-RU" sz="1600" dirty="0" smtClean="0">
                <a:ea typeface="Times New Roman"/>
                <a:cs typeface="Times New Roman"/>
              </a:rPr>
            </a:br>
            <a:r>
              <a:rPr lang="ru-RU" sz="1600" dirty="0" smtClean="0">
                <a:ea typeface="Times New Roman"/>
                <a:cs typeface="Times New Roman"/>
              </a:rPr>
              <a:t>1.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ходе работы над проектом с детьми были проведены беседа тему, «Моя семья»; «Никого роднее мамы и папы в целом мире нет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» и др.</a:t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2. Дети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составляли рассказ на тему «Расскажи про маму (папу, бабушку, дедушку)».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3. Обсуждение 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 детьми поговорки и пословицы о семье.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4. На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занятиях по изобразительной деятельности дети отражали свои впечатления о семье в рисунках, аппликациях. Готовили подарки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маме 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своими руками.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5. Как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итог музыкального развития был проведен праздник, посвященный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8 Марта. </a:t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6. Полученные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знания закреплялись в игровой деятельности: путем проведения речевых и дидактических игры.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7. Дети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и родители участвовали в конкурсе рисунков по теме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«Военная техника».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497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u="sng" dirty="0">
                <a:latin typeface="Times New Roman" pitchFamily="18" charset="0"/>
                <a:cs typeface="Times New Roman" pitchFamily="18" charset="0"/>
              </a:rPr>
              <a:t>Фотоотчёт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1" y="1238576"/>
            <a:ext cx="3683277" cy="2831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38526"/>
            <a:ext cx="3672408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75711"/>
            <a:ext cx="3744416" cy="2693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2" y="3875711"/>
            <a:ext cx="3591496" cy="26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256"/>
            <a:ext cx="8229600" cy="1143000"/>
          </a:xfrm>
        </p:spPr>
        <p:txBody>
          <a:bodyPr>
            <a:no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Праздник,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посвящённый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8 Марта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16640"/>
            <a:ext cx="4403346" cy="3302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40" y="980728"/>
            <a:ext cx="4474150" cy="32129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12" y="3645024"/>
            <a:ext cx="2451740" cy="307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2" y="980728"/>
            <a:ext cx="4283968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624"/>
            <a:ext cx="8568952" cy="61926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этап (заключительный).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конце нашего проекта была устроена выставка совместной работы с родителями «Моя семья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и также посадка лука на тему: «Помогаем маме»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Таким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образом, в результате проектной деятельности дети обобщают и систематизируют свои знания о семье. За время реализации проекта « Моя семья» уровень знаний детей о семье значительно повысится. Дети узнают больше о своей семье, о членах семьи, традициях, о жизни бабушек и дедушек. </a:t>
            </a:r>
          </a:p>
        </p:txBody>
      </p:sp>
    </p:spTree>
    <p:extLst>
      <p:ext uri="{BB962C8B-B14F-4D97-AF65-F5344CB8AC3E}">
        <p14:creationId xmlns:p14="http://schemas.microsoft.com/office/powerpoint/2010/main" val="121308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01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Посадка лука на тему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«Помогаем маме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4" y="4331800"/>
            <a:ext cx="3108075" cy="2395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785586"/>
            <a:ext cx="3091047" cy="2318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4331800"/>
            <a:ext cx="3091048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58324"/>
            <a:ext cx="2360214" cy="314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4" y="1772816"/>
            <a:ext cx="3108075" cy="23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19385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u="sng" dirty="0">
                <a:latin typeface="Times New Roman" pitchFamily="18" charset="0"/>
                <a:cs typeface="Times New Roman" pitchFamily="18" charset="0"/>
              </a:rPr>
              <a:t>Фотоотчёт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3" y="4599791"/>
            <a:ext cx="2616434" cy="1962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7900"/>
            <a:ext cx="2616435" cy="1962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17900"/>
            <a:ext cx="2592288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" y="1255757"/>
            <a:ext cx="4302407" cy="32268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55757"/>
            <a:ext cx="4302407" cy="32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6120680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sz="8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Оценка результатов</a:t>
            </a:r>
            <a:endParaRPr lang="ru-RU" sz="8000" dirty="0"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Достигнутые результаты позволяют сделать вывод о том что в результате  мероприятий,  которые были проведены в ходе проекта: беседы, выставки, тематические занятия, совместная деятельность детей и родителей, мы получили  положительный результат. У детей повысились знания в области нравственно – патриотического воспитания в вопросах касающихся своей семьи, родители стали активней участвовать в мероприятиях проходимых в детском саду.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6000" dirty="0">
                <a:latin typeface="Times New Roman"/>
                <a:ea typeface="Times New Roman"/>
                <a:cs typeface="Times New Roman"/>
              </a:rPr>
              <a:t>В результате творческой работы самых активных семей в группе появился альбом «Моя семья»,  который пользуется особой популярностью у всех детей. Каждый день неоднократно просматривается и каждый  «автор» с гордостью рассказывает о своей замечательной семье.</a:t>
            </a:r>
          </a:p>
        </p:txBody>
      </p:sp>
    </p:spTree>
    <p:extLst>
      <p:ext uri="{BB962C8B-B14F-4D97-AF65-F5344CB8AC3E}">
        <p14:creationId xmlns:p14="http://schemas.microsoft.com/office/powerpoint/2010/main" val="167994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Calibri"/>
              </a:rPr>
              <a:t>На мой взгляд, проект «Я и моя семья» является первым шагом в нравственно-патриотическом воспитании ребенка дошкольного возраста, так как формирует первоначальное прочувствованное восприятие детьми ближайшей социокультурной среды, которой является его семья.</a:t>
            </a:r>
            <a:endParaRPr lang="ru-RU" sz="2800" dirty="0">
              <a:ea typeface="SimSu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22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Счастлив тот, кто счастлив у себя дома».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(Л. Н. Толстой)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Мой </a:t>
            </a:r>
            <a:r>
              <a:rPr lang="ru-RU" b="1" dirty="0"/>
              <a:t>проект </a:t>
            </a:r>
            <a:r>
              <a:rPr lang="ru-RU" dirty="0"/>
              <a:t>– прекрасный повод поразмышлять о роли семьи в жизни каждого человека, о семейных традициях и их развитии в современных условиях. Работа над проектом имеет большое значение для формирования личности ребёнка, укрепление и развития детско – родительских отношений. Родители должны дать понятие ребёнку, что он часть семьи, что это очень важно. Мы взрослые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дому.</a:t>
            </a:r>
          </a:p>
        </p:txBody>
      </p:sp>
    </p:spTree>
    <p:extLst>
      <p:ext uri="{BB962C8B-B14F-4D97-AF65-F5344CB8AC3E}">
        <p14:creationId xmlns:p14="http://schemas.microsoft.com/office/powerpoint/2010/main" val="123859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Цель проекта:</a:t>
            </a:r>
            <a:endParaRPr lang="ru-RU" dirty="0"/>
          </a:p>
          <a:p>
            <a:r>
              <a:rPr lang="ru-RU" dirty="0"/>
              <a:t>  -формировать образ «Я», умение называть своё имя, фамилию, имена членов семьи,</a:t>
            </a:r>
          </a:p>
          <a:p>
            <a:r>
              <a:rPr lang="ru-RU" dirty="0"/>
              <a:t> - формировать у детей понятие «семья»; представление детей о семье, семейных и родственных отношениях;</a:t>
            </a:r>
          </a:p>
          <a:p>
            <a:r>
              <a:rPr lang="ru-RU" dirty="0"/>
              <a:t> - расширять представления детей о своей семье, </a:t>
            </a:r>
          </a:p>
          <a:p>
            <a:r>
              <a:rPr lang="ru-RU" dirty="0"/>
              <a:t>- воспитывать любовь и уважительное отношение к родителям и предкам, развивать партнерские отношения с семьёй.</a:t>
            </a:r>
          </a:p>
          <a:p>
            <a:r>
              <a:rPr lang="ru-RU" b="1" dirty="0"/>
              <a:t>Задачи проекта:</a:t>
            </a:r>
            <a:endParaRPr lang="ru-RU" dirty="0"/>
          </a:p>
          <a:p>
            <a:r>
              <a:rPr lang="ru-RU" dirty="0"/>
              <a:t>• Вызвать положительные эмоции в беседе о семье, развивать умение выражать свои чувства (радость, нежность) ;</a:t>
            </a:r>
          </a:p>
          <a:p>
            <a:r>
              <a:rPr lang="ru-RU" dirty="0"/>
              <a:t>• Познакомить детей с понятиями «семья», «имя» и «фамилия»;</a:t>
            </a:r>
          </a:p>
          <a:p>
            <a:r>
              <a:rPr lang="ru-RU" dirty="0"/>
              <a:t>• Воспитывать у детей любовь и уважение к членам семьи, учит проявлять заботу о родных людях.</a:t>
            </a:r>
          </a:p>
          <a:p>
            <a:r>
              <a:rPr lang="ru-RU" dirty="0"/>
              <a:t>• Способствовать активному вовлечению родителей в совместную деятельность с ребёнком в условиях семьи и детского сада.</a:t>
            </a:r>
          </a:p>
          <a:p>
            <a:r>
              <a:rPr lang="ru-RU" dirty="0"/>
              <a:t> * Формировать представления о семейных праздниках.</a:t>
            </a:r>
          </a:p>
          <a:p>
            <a:r>
              <a:rPr lang="ru-RU" dirty="0"/>
              <a:t> * Воспитывать уважительное отношение и любовь к родным и близким.</a:t>
            </a:r>
          </a:p>
        </p:txBody>
      </p:sp>
    </p:spTree>
    <p:extLst>
      <p:ext uri="{BB962C8B-B14F-4D97-AF65-F5344CB8AC3E}">
        <p14:creationId xmlns:p14="http://schemas.microsoft.com/office/powerpoint/2010/main" val="198666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За время реализации проекта « Моя семья» я планирую  повысить уровень знаний детей о семье. Дети узнают больше о своей семье, о родственных отношениях, о том, что такое семья, что у семьи есть истории и традиции, усвоят имена своих бабушек и дедушек.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Особенность проекта заключается  в том, что вместе с семьей мы не только познаем, осваиваем новое, но и трудимся и активно отдыхаем. Работаем в одной команде «Воспитатели-дети-родители», где родители становятся активными участниками жизни детей в детском саду.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3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5072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sz="4900" b="1" u="sng" dirty="0">
                <a:latin typeface="Times New Roman"/>
                <a:ea typeface="Times New Roman"/>
                <a:cs typeface="Times New Roman"/>
              </a:rPr>
              <a:t>Работа по реализации проекта.</a:t>
            </a: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1 этап (постановка проблемы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): педагог предлагает детям рассмотреть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картинки с членами семьи и в игровой форме ответить на </a:t>
            </a:r>
            <a:r>
              <a:rPr lang="ru-RU" i="1" dirty="0" smtClean="0">
                <a:latin typeface="Times New Roman"/>
                <a:ea typeface="Times New Roman"/>
                <a:cs typeface="Times New Roman"/>
              </a:rPr>
              <a:t>вопросы и поиграть в сюжетно-ролевые игры по теме: «Моя семья».</a:t>
            </a:r>
            <a:r>
              <a:rPr lang="ru-RU" sz="4000" dirty="0">
                <a:ea typeface="Times New Roman"/>
                <a:cs typeface="Times New Roman"/>
              </a:rPr>
              <a:t/>
            </a:r>
            <a:br>
              <a:rPr lang="ru-RU" sz="4000" dirty="0"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3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2060847"/>
            <a:ext cx="4817300" cy="3612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endParaRPr lang="ru-RU" sz="8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sun9-35.userapi.com/987h2v_JgeWNZbuywSo9iH7m5vSqkfe_bKZlKg/yPMnBSWinV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79" y="1700808"/>
            <a:ext cx="37111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9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8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sun9-35.userapi.com/987h2v_JgeWNZbuywSo9iH7m5vSqkfe_bKZlKg/yPMnBSWinV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14335"/>
            <a:ext cx="1728192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3" y="2154695"/>
            <a:ext cx="2845065" cy="2133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81573"/>
            <a:ext cx="2773388" cy="2080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87" y="4421198"/>
            <a:ext cx="2509020" cy="1881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8" y="4336342"/>
            <a:ext cx="1697925" cy="2263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65" y="2181573"/>
            <a:ext cx="2773388" cy="2080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6" y="4337989"/>
            <a:ext cx="1928076" cy="22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5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596267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49580" algn="l"/>
              </a:tabLs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2 этап (подготовительный).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Было разработано перспективное планирование по разным областям образовательной деятельности.  Детям дали задание на дом: вместе с родителями посмотреть познавательные передачи, книги по теме «Моя семья».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r>
              <a:rPr lang="ru-RU" sz="3200" dirty="0">
                <a:latin typeface="Times New Roman"/>
                <a:ea typeface="Times New Roman"/>
                <a:cs typeface="Times New Roman"/>
              </a:rPr>
              <a:t> В группе, в процессе самостоятельной деятельности, воспитанники рассматривали фотоальбомы; слушали книги о семье, о семейных и родственных отношениях, рассматривали картинки о семье.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54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u="sng" dirty="0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endParaRPr lang="ru-RU" sz="8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720681" cy="50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7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дошкольное образовательное учреждение «Детский сад №7 «Ласточка»</vt:lpstr>
      <vt:lpstr>Актуальность</vt:lpstr>
      <vt:lpstr>Цели и задачи</vt:lpstr>
      <vt:lpstr>Ожидаемый результат</vt:lpstr>
      <vt:lpstr>Работа по реализации проекта. 1 этап (постановка проблемы): педагог предлагает детям рассмотреть картинки с членами семьи и в игровой форме ответить на вопросы и поиграть в сюжетно-ролевые игры по теме: «Моя семья». </vt:lpstr>
      <vt:lpstr>Фотоотчёт</vt:lpstr>
      <vt:lpstr>Сюжетно-ролевые игры</vt:lpstr>
      <vt:lpstr>2 этап (подготовительный). Было разработано перспективное планирование по разным областям образовательной деятельности.  Детям дали задание на дом: вместе с родителями посмотреть познавательные передачи, книги по теме «Моя семья».  В группе, в процессе самостоятельной деятельности, воспитанники рассматривали фотоальбомы; слушали книги о семье, о семейных и родственных отношениях, рассматривали картинки о семье.</vt:lpstr>
      <vt:lpstr>Фотоотчёт</vt:lpstr>
      <vt:lpstr>3 этап (основной)   1. В ходе работы над проектом с детьми были проведены беседа тему, «Моя семья»; «Никого роднее мамы и папы в целом мире нет» и др. 2. Дети составляли рассказ на тему «Расскажи про маму (папу, бабушку, дедушку)».  3. Обсуждение  с детьми поговорки и пословицы о семье.  4. На занятиях по изобразительной деятельности дети отражали свои впечатления о семье в рисунках, аппликациях. Готовили подарки маме  своими руками.  5. Как итог музыкального развития был проведен праздник, посвященный  8 Марта.  6. Полученные знания закреплялись в игровой деятельности: путем проведения речевых и дидактических игры.  7. Дети и родители участвовали в конкурсе рисунков по теме «Военная техника». </vt:lpstr>
      <vt:lpstr>Фотоотчёт</vt:lpstr>
      <vt:lpstr>Праздник, посвящённый 8 Марта</vt:lpstr>
      <vt:lpstr>Презентация PowerPoint</vt:lpstr>
      <vt:lpstr>Посадка лука на тему  «Помогаем маме»</vt:lpstr>
      <vt:lpstr>Фотоотчёт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№7 «Ласточка»</dc:title>
  <dc:creator>Вова</dc:creator>
  <cp:lastModifiedBy>Вова</cp:lastModifiedBy>
  <cp:revision>12</cp:revision>
  <dcterms:created xsi:type="dcterms:W3CDTF">2020-05-28T16:20:19Z</dcterms:created>
  <dcterms:modified xsi:type="dcterms:W3CDTF">2020-05-28T18:11:18Z</dcterms:modified>
</cp:coreProperties>
</file>