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64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246D-FB37-48E7-8E64-B4BC0B86D563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B9AD-93F5-47D9-BB3F-4DBA8EC25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06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246D-FB37-48E7-8E64-B4BC0B86D563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B9AD-93F5-47D9-BB3F-4DBA8EC25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340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246D-FB37-48E7-8E64-B4BC0B86D563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B9AD-93F5-47D9-BB3F-4DBA8EC25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091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246D-FB37-48E7-8E64-B4BC0B86D563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B9AD-93F5-47D9-BB3F-4DBA8EC25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26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246D-FB37-48E7-8E64-B4BC0B86D563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B9AD-93F5-47D9-BB3F-4DBA8EC25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356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246D-FB37-48E7-8E64-B4BC0B86D563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B9AD-93F5-47D9-BB3F-4DBA8EC25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50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246D-FB37-48E7-8E64-B4BC0B86D563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B9AD-93F5-47D9-BB3F-4DBA8EC25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10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246D-FB37-48E7-8E64-B4BC0B86D563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B9AD-93F5-47D9-BB3F-4DBA8EC25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372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246D-FB37-48E7-8E64-B4BC0B86D563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B9AD-93F5-47D9-BB3F-4DBA8EC25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24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246D-FB37-48E7-8E64-B4BC0B86D563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B9AD-93F5-47D9-BB3F-4DBA8EC25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50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246D-FB37-48E7-8E64-B4BC0B86D563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B9AD-93F5-47D9-BB3F-4DBA8EC25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21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7246D-FB37-48E7-8E64-B4BC0B86D563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3B9AD-93F5-47D9-BB3F-4DBA8EC25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49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258" y="-243408"/>
            <a:ext cx="9407979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28" y="332656"/>
            <a:ext cx="4761453" cy="5612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24941" y="843677"/>
            <a:ext cx="43552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Segoe Print" pitchFamily="2" charset="0"/>
                <a:cs typeface="Segoe UI Semilight" pitchFamily="34" charset="0"/>
              </a:rPr>
              <a:t>Почитание матерей много веков назад существовало еще в  Древней Греции.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Segoe Print" pitchFamily="2" charset="0"/>
                <a:cs typeface="Segoe UI Semilight" pitchFamily="34" charset="0"/>
              </a:rPr>
              <a:t>Жители этой сказочной страны поклонялись в один из весенних дней </a:t>
            </a:r>
          </a:p>
          <a:p>
            <a:pPr algn="ctr"/>
            <a:r>
              <a:rPr lang="ru-RU" sz="3600" b="1" u="sng" dirty="0" smtClean="0">
                <a:solidFill>
                  <a:srgbClr val="C00000"/>
                </a:solidFill>
                <a:latin typeface="Segoe Print" pitchFamily="2" charset="0"/>
                <a:cs typeface="Segoe UI Semilight" pitchFamily="34" charset="0"/>
              </a:rPr>
              <a:t>Гее — матери всех богов.</a:t>
            </a:r>
            <a:endParaRPr lang="ru-RU" sz="3600" b="1" u="sng" dirty="0">
              <a:solidFill>
                <a:srgbClr val="C00000"/>
              </a:solidFill>
              <a:latin typeface="Segoe Print" pitchFamily="2" charset="0"/>
              <a:cs typeface="Segoe UI Semi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397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9"/>
            <a:ext cx="9223376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" r="2276" b="3003"/>
          <a:stretch/>
        </p:blipFill>
        <p:spPr bwMode="auto">
          <a:xfrm>
            <a:off x="25136" y="620688"/>
            <a:ext cx="4815903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4" y="1124744"/>
            <a:ext cx="45365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У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 римлян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существовал трехдневный мартовский праздник, в который они воспевали родительницу своих покровителей — Кибелу.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789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15875"/>
            <a:ext cx="9223376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7" y="476672"/>
            <a:ext cx="7457488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661248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Segoe Print" pitchFamily="2" charset="0"/>
              </a:rPr>
              <a:t>Американцы прикалывают к одежде гвоздики.</a:t>
            </a:r>
            <a:endParaRPr lang="ru-RU" sz="3200" b="1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812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15875"/>
            <a:ext cx="9223376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/>
          <a:stretch/>
        </p:blipFill>
        <p:spPr bwMode="auto">
          <a:xfrm>
            <a:off x="93" y="476672"/>
            <a:ext cx="7280047" cy="4924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" y="5733256"/>
            <a:ext cx="91439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Segoe Print" pitchFamily="2" charset="0"/>
              </a:rPr>
              <a:t>Эстонцы приветствуют матерей вывешенными на улицах городов флагами</a:t>
            </a:r>
            <a:endParaRPr lang="ru-RU" sz="2800" b="1" dirty="0">
              <a:solidFill>
                <a:srgbClr val="00206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644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6" y="24434"/>
            <a:ext cx="9223376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7354788" cy="4412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74" y="2564904"/>
            <a:ext cx="9144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3200" b="1" dirty="0" smtClean="0">
                <a:solidFill>
                  <a:srgbClr val="7030A0"/>
                </a:solidFill>
                <a:latin typeface="Segoe Print" pitchFamily="2" charset="0"/>
              </a:rPr>
              <a:t>В Германии в этот день принято навещать матерей, дарить небольшие подарки и букеты  роз.</a:t>
            </a:r>
            <a:endParaRPr lang="ru-RU" sz="3200" b="1" dirty="0">
              <a:solidFill>
                <a:srgbClr val="7030A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790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15875"/>
            <a:ext cx="9223376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" y="548680"/>
            <a:ext cx="6588732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764" y="5068483"/>
            <a:ext cx="9106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В Австралии дети приносят мамам завтрак в постель, мастерят сами маленькие подарки и запасаются милыми букетиками.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87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0"/>
            <a:ext cx="9223376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9" y="548680"/>
            <a:ext cx="6096000" cy="4086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967335"/>
            <a:ext cx="9001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latin typeface="Segoe Print" pitchFamily="2" charset="0"/>
            </a:endParaRPr>
          </a:p>
          <a:p>
            <a:endParaRPr lang="ru-RU" sz="3200" dirty="0">
              <a:latin typeface="Segoe Print" pitchFamily="2" charset="0"/>
            </a:endParaRPr>
          </a:p>
          <a:p>
            <a:endParaRPr lang="ru-RU" sz="3200" dirty="0" smtClean="0">
              <a:latin typeface="Segoe Print" pitchFamily="2" charset="0"/>
            </a:endParaRPr>
          </a:p>
          <a:p>
            <a:endParaRPr lang="ru-RU" sz="3200" dirty="0">
              <a:latin typeface="Segoe Print" pitchFamily="2" charset="0"/>
            </a:endParaRPr>
          </a:p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Segoe Print" pitchFamily="2" charset="0"/>
              </a:rPr>
              <a:t>В России уже несколько лет проходит Всероссийская акция ко Дню матери, «Мама, я тебя люблю!»</a:t>
            </a:r>
            <a:endParaRPr lang="ru-RU" sz="3200" b="1" dirty="0">
              <a:solidFill>
                <a:schemeClr val="accent2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46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15875"/>
            <a:ext cx="9223376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16641"/>
            <a:ext cx="5611338" cy="4208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08520" y="2828836"/>
            <a:ext cx="929220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3200" b="1" dirty="0" smtClean="0">
                <a:solidFill>
                  <a:srgbClr val="7030A0"/>
                </a:solidFill>
                <a:latin typeface="Segoe Print" pitchFamily="2" charset="0"/>
              </a:rPr>
              <a:t>Символ Дня матери в России - Незабудка — скромный цветок небесно-голубого цвета является символом российского дня чествования женщины-матери.</a:t>
            </a:r>
            <a:endParaRPr lang="ru-RU" sz="3200" b="1" dirty="0">
              <a:solidFill>
                <a:srgbClr val="7030A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0740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114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Aleksandr Rubtsov</dc:creator>
  <cp:lastModifiedBy>Aleksandr Rubtsov</cp:lastModifiedBy>
  <cp:revision>8</cp:revision>
  <dcterms:created xsi:type="dcterms:W3CDTF">2023-02-21T05:29:39Z</dcterms:created>
  <dcterms:modified xsi:type="dcterms:W3CDTF">2023-02-21T08:09:16Z</dcterms:modified>
</cp:coreProperties>
</file>