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51849" cy="610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696" y="3003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832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</a:p>
          <a:p>
            <a:pPr algn="ctr"/>
            <a:r>
              <a:rPr lang="ru-RU" b="1" dirty="0" smtClean="0">
                <a:solidFill>
                  <a:srgbClr val="2832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№161»</a:t>
            </a:r>
            <a:endParaRPr lang="ru-RU" b="1" dirty="0">
              <a:solidFill>
                <a:srgbClr val="2832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410" y="492586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Емцева Лариса Алексеевна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Баянкина Олеся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347" y="2420888"/>
            <a:ext cx="736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832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воспитать у детей интерес к таинственному </a:t>
            </a:r>
          </a:p>
          <a:p>
            <a:pPr algn="ctr"/>
            <a:r>
              <a:rPr lang="ru-RU" sz="4000" b="1" dirty="0" smtClean="0">
                <a:solidFill>
                  <a:srgbClr val="2832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природы?»</a:t>
            </a:r>
            <a:endParaRPr lang="ru-RU" sz="4000" b="1" dirty="0">
              <a:solidFill>
                <a:srgbClr val="2832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2263" y="610123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373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3726"/>
          <a:stretch/>
        </p:blipFill>
        <p:spPr>
          <a:xfrm>
            <a:off x="4716016" y="995966"/>
            <a:ext cx="3908114" cy="4866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178" y="269695"/>
            <a:ext cx="552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познавательно-исследовательский проект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Луне»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17576"/>
          <a:stretch/>
        </p:blipFill>
        <p:spPr>
          <a:xfrm>
            <a:off x="395536" y="1533905"/>
            <a:ext cx="4379442" cy="4965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68" y="1533906"/>
            <a:ext cx="3201651" cy="2401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69" y="4077072"/>
            <a:ext cx="3230406" cy="24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4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40968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7060"/>
            <a:ext cx="4688910" cy="2639784"/>
          </a:xfrm>
          <a:prstGeom prst="rect">
            <a:avLst/>
          </a:prstGeom>
        </p:spPr>
      </p:pic>
      <p:pic>
        <p:nvPicPr>
          <p:cNvPr id="8" name="Picture 3" descr="d:\Users\adm\Desktop\нано огород\IMG_20210322_104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572"/>
            <a:ext cx="3744887" cy="26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4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конкурсе детских рисунков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друзья и защитники природы»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"/>
          <a:stretch/>
        </p:blipFill>
        <p:spPr>
          <a:xfrm>
            <a:off x="971600" y="1750109"/>
            <a:ext cx="3600400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50109"/>
            <a:ext cx="274825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0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65583">
            <a:off x="755576" y="1556792"/>
            <a:ext cx="7879016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Спасибо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за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внимание!</a:t>
            </a:r>
            <a:endParaRPr lang="ru-RU" sz="5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2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!Документы\проект янао\фото для презентаций\IMG_20180211_10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1712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«Живи, лес!»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691712"/>
            <a:ext cx="3509422" cy="46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6466"/>
          <a:stretch/>
        </p:blipFill>
        <p:spPr>
          <a:xfrm>
            <a:off x="1074409" y="402964"/>
            <a:ext cx="3385953" cy="3319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/>
          <a:stretch/>
        </p:blipFill>
        <p:spPr>
          <a:xfrm>
            <a:off x="4860031" y="399128"/>
            <a:ext cx="3473409" cy="3285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09" y="3822102"/>
            <a:ext cx="3528392" cy="2649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29" y="3836248"/>
            <a:ext cx="3490712" cy="26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660" y="90871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21278"/>
          <a:stretch/>
        </p:blipFill>
        <p:spPr>
          <a:xfrm>
            <a:off x="395536" y="2070508"/>
            <a:ext cx="3863144" cy="2942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33790"/>
          <a:stretch/>
        </p:blipFill>
        <p:spPr>
          <a:xfrm>
            <a:off x="4596261" y="1792348"/>
            <a:ext cx="3450344" cy="39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7199"/>
            <a:ext cx="3548543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2591"/>
            <a:ext cx="4032448" cy="3026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37415"/>
            <a:ext cx="4032448" cy="30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2068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«Соберем макулатуру – сохраним дерево»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25252"/>
          <a:stretch/>
        </p:blipFill>
        <p:spPr>
          <a:xfrm>
            <a:off x="683568" y="1666738"/>
            <a:ext cx="3395845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 b="14949"/>
          <a:stretch/>
        </p:blipFill>
        <p:spPr>
          <a:xfrm>
            <a:off x="5868144" y="1666738"/>
            <a:ext cx="2853209" cy="2597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5" b="10504"/>
          <a:stretch/>
        </p:blipFill>
        <p:spPr>
          <a:xfrm>
            <a:off x="3637424" y="3717031"/>
            <a:ext cx="3021280" cy="28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«Лекарственные растения рядом с нами»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7" y="1739717"/>
            <a:ext cx="3740739" cy="4495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51402"/>
            <a:ext cx="3371934" cy="44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94841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первоцветы»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8" y="1625838"/>
            <a:ext cx="4176883" cy="3132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25408"/>
          <a:stretch/>
        </p:blipFill>
        <p:spPr>
          <a:xfrm>
            <a:off x="2699792" y="4221088"/>
            <a:ext cx="2520280" cy="2277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6868" b="25851"/>
          <a:stretch/>
        </p:blipFill>
        <p:spPr>
          <a:xfrm>
            <a:off x="755576" y="1589953"/>
            <a:ext cx="2839826" cy="27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adm\Desktop\наши фото\1603896358_34-p-ekologicheskii-fon-dlya-prezentatsi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36712"/>
            <a:ext cx="538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«Спасем нашу природу от мусора»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r="8249" b="22424"/>
          <a:stretch/>
        </p:blipFill>
        <p:spPr>
          <a:xfrm>
            <a:off x="4788024" y="2154172"/>
            <a:ext cx="3930814" cy="323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2" y="2132856"/>
            <a:ext cx="4336690" cy="32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4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111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15</cp:revision>
  <dcterms:created xsi:type="dcterms:W3CDTF">2022-03-11T08:16:09Z</dcterms:created>
  <dcterms:modified xsi:type="dcterms:W3CDTF">2022-03-29T10:11:33Z</dcterms:modified>
</cp:coreProperties>
</file>