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89405-7F3F-44A4-A0C0-EE5C4EE9EF20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6B03-B6B8-4410-ABF0-63B4C26A5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2;&#1089;&#1072;&#1085;&#1072;\&#1052;&#1091;&#1079;&#1099;&#1082;&#1072;\&#1050;&#1077;&#1083;&#1100;&#1090;&#1089;&#1082;&#1072;&#1103;%20&#1084;&#1091;&#1079;&#1099;&#1082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71612"/>
            <a:ext cx="7960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Segoe Script" pitchFamily="34" charset="0"/>
              </a:rPr>
              <a:t>Кружевные сказки</a:t>
            </a:r>
            <a:endParaRPr lang="ru-RU" sz="8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"/>
            <a:ext cx="2357422" cy="1570632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0"/>
            <a:ext cx="2357422" cy="1570632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357422" cy="1570632"/>
          </a:xfrm>
          <a:prstGeom prst="rect">
            <a:avLst/>
          </a:prstGeom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0"/>
            <a:ext cx="2357422" cy="1570632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87368"/>
            <a:ext cx="2357422" cy="1570632"/>
          </a:xfrm>
          <a:prstGeom prst="rect">
            <a:avLst/>
          </a:prstGeom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5287368"/>
            <a:ext cx="2357422" cy="1570632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5287368"/>
            <a:ext cx="2357422" cy="1570632"/>
          </a:xfrm>
          <a:prstGeom prst="rect">
            <a:avLst/>
          </a:prstGeom>
        </p:spPr>
      </p:pic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E1519"/>
              </a:clrFrom>
              <a:clrTo>
                <a:srgbClr val="3E1519">
                  <a:alpha val="0"/>
                </a:srgbClr>
              </a:clrTo>
            </a:clrChange>
          </a:blip>
          <a:srcRect r="9091"/>
          <a:stretch>
            <a:fillRect/>
          </a:stretch>
        </p:blipFill>
        <p:spPr>
          <a:xfrm>
            <a:off x="7000892" y="5287368"/>
            <a:ext cx="2143108" cy="1570632"/>
          </a:xfrm>
          <a:prstGeom prst="rect">
            <a:avLst/>
          </a:prstGeom>
        </p:spPr>
      </p:pic>
      <p:pic>
        <p:nvPicPr>
          <p:cNvPr id="17" name="Кельт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pZk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603250"/>
            <a:ext cx="7620000" cy="565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1173d837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84606"/>
            <a:ext cx="7643866" cy="574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516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12302"/>
            <a:ext cx="6369888" cy="54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535785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Окружают меня кружева –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Одуванчик, дрожащий едва,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Пенный гребень на гладкой волне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И узор на морозном окне.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Кружева – в стрекозиных крылах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И в летящих сквозных облаках,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В паутине воздушной лесной,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В невесомой тени вырезной.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Кружит лист  кружевной надо мной,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Заплелась кружевами трава –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Кружева, кружева, кружева.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Л. Яхнин</a:t>
            </a:r>
          </a:p>
          <a:p>
            <a:pPr>
              <a:buNone/>
            </a:pP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2100420_109714046778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1010"/>
              </a:clrFrom>
              <a:clrTo>
                <a:srgbClr val="101010">
                  <a:alpha val="0"/>
                </a:srgbClr>
              </a:clrTo>
            </a:clrChange>
          </a:blip>
          <a:stretch>
            <a:fillRect/>
          </a:stretch>
        </p:blipFill>
        <p:spPr>
          <a:xfrm rot="5220512">
            <a:off x="4194041" y="1020900"/>
            <a:ext cx="5786479" cy="374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Литература: Грибовская А.А. Обучение дошкольников декоративному рисованию, лепке, аппликации 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Картинки для слайдов взяты из интернета.</a:t>
            </a:r>
          </a:p>
          <a:p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2100420_109714046778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01010"/>
              </a:clrFrom>
              <a:clrTo>
                <a:srgbClr val="10101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285860"/>
            <a:ext cx="5786479" cy="374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0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760" y="1500173"/>
            <a:ext cx="5393569" cy="5393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Прекрасен морозный узок на стекле! Только </a:t>
            </a:r>
            <a:r>
              <a:rPr lang="ru-RU" sz="1800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жалко, что красота эта недолговечна – быстро тает.</a:t>
            </a:r>
            <a:b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А эти ажурные изделия, эта сказочная красота не исчезнет, не растает, потому что её создали руки искусных мастериц, а не мороз и снежные вьюги. 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Кружева плели во многих уголках России – в Рязани, Вятке, Ельце. Славилась кружевами и Вологда. Там выращивают лён. А льняные нити – прекрасный материал для плетения кружев.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251173d837d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202020"/>
              </a:clrFrom>
              <a:clrTo>
                <a:srgbClr val="2020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373829"/>
            <a:ext cx="6637552" cy="495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Script" pitchFamily="34" charset="0"/>
              </a:rPr>
              <a:t>На вологодских кружевах мы видим и заснеженный лес, и морозные узоры на стекле, и белоснежные пушистые снежинки, сказочных птиц, звезды, цветы. Мастерицы сами придумывают свои узоры. </a:t>
            </a:r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00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3415"/>
            <a:ext cx="6057898" cy="452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В наши дни, как и в старину, кружева плетут из нитей, намотанных  на коклюшки. Коклюшки – это круглые деревянные палочки.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96520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Перед кружевницей на специальной подушечке-валике изображен узор линиями и булавками, воткнутыми в подушку, - рисунок будущего кружева.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t="8750"/>
          <a:stretch>
            <a:fillRect/>
          </a:stretch>
        </p:blipFill>
        <p:spPr>
          <a:xfrm>
            <a:off x="1714480" y="1428736"/>
            <a:ext cx="5715000" cy="521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Мастерица быстро и ловко перебрасывает коклюшки из одной руки в другую. Нити обвиваются вокруг булавок ,и получается прекрасный кружевной узор.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502400" cy="47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Script" pitchFamily="34" charset="0"/>
              </a:rPr>
              <a:t>Труд вологодских мастериц и сегодня в почете и уважении. Вологодскими кружевами украшают одежду, бельё, салфетки, шали.</a:t>
            </a:r>
            <a:endParaRPr lang="ru-RU" sz="18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429684" cy="518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жев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C0C0E"/>
              </a:clrFrom>
              <a:clrTo>
                <a:srgbClr val="0C0C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14290"/>
            <a:ext cx="7500990" cy="607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255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Script</vt:lpstr>
      <vt:lpstr>Тема Office</vt:lpstr>
      <vt:lpstr>Презентация PowerPoint</vt:lpstr>
      <vt:lpstr>Прекрасен морозный узок на стекле! Только  жалко, что красота эта недолговечна – быстро тает. А эти ажурные изделия, эта сказочная красота не исчезнет, не растает, потому что её создали руки искусных мастериц, а не мороз и снежные вьюги. </vt:lpstr>
      <vt:lpstr>Кружева плели во многих уголках России – в Рязани, Вятке, Ельце. Славилась кружевами и Вологда. Там выращивают лён. А льняные нити – прекрасный материал для плетения кружев.</vt:lpstr>
      <vt:lpstr>На вологодских кружевах мы видим и заснеженный лес, и морозные узоры на стекле, и белоснежные пушистые снежинки, сказочных птиц, звезды, цветы. Мастерицы сами придумывают свои узоры. </vt:lpstr>
      <vt:lpstr>В наши дни, как и в старину, кружева плетут из нитей, намотанных  на коклюшки. Коклюшки – это круглые деревянные палочки.</vt:lpstr>
      <vt:lpstr>Перед кружевницей на специальной подушечке-валике изображен узор линиями и булавками, воткнутыми в подушку, - рисунок будущего кружева.</vt:lpstr>
      <vt:lpstr>Мастерица быстро и ловко перебрасывает коклюшки из одной руки в другую. Нити обвиваются вокруг булавок ,и получается прекрасный кружевной узор.</vt:lpstr>
      <vt:lpstr>Труд вологодских мастериц и сегодня в почете и уважении. Вологодскими кружевами украшают одежду, бельё, салфетки, шали.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днс</cp:lastModifiedBy>
  <cp:revision>15</cp:revision>
  <dcterms:created xsi:type="dcterms:W3CDTF">2015-01-26T10:00:40Z</dcterms:created>
  <dcterms:modified xsi:type="dcterms:W3CDTF">2022-03-26T18:56:01Z</dcterms:modified>
  <cp:contentStatus/>
</cp:coreProperties>
</file>