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266" r:id="rId3"/>
    <p:sldId id="268" r:id="rId4"/>
    <p:sldId id="267" r:id="rId5"/>
    <p:sldId id="274" r:id="rId6"/>
    <p:sldId id="270" r:id="rId7"/>
    <p:sldId id="272" r:id="rId8"/>
    <p:sldId id="271" r:id="rId9"/>
    <p:sldId id="281" r:id="rId10"/>
    <p:sldId id="269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5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32310-17EC-415C-957D-B9A83CC43F40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E4DA4-2100-4095-952E-5DBACB94F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90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E4DA4-2100-4095-952E-5DBACB94F8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9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971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5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7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3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4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0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03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81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2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8E89B-D592-4AF4-9C38-CA85941290D6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E412D-D669-4696-9233-DE514C4FE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0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7992888" cy="6408712"/>
          </a:xfrm>
        </p:spPr>
        <p:txBody>
          <a:bodyPr/>
          <a:lstStyle/>
          <a:p>
            <a:pPr lvl="0" hangingPunct="0">
              <a:spcBef>
                <a:spcPts val="0"/>
              </a:spcBef>
              <a:buClr>
                <a:srgbClr val="99284C"/>
              </a:buClr>
              <a:buSzPct val="75000"/>
            </a:pPr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9928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дошкольное образовательное учреждение</a:t>
            </a:r>
          </a:p>
          <a:p>
            <a:pPr lvl="0" hangingPunct="0">
              <a:spcBef>
                <a:spcPts val="0"/>
              </a:spcBef>
              <a:buClr>
                <a:srgbClr val="99284C"/>
              </a:buClr>
              <a:buSzPct val="75000"/>
            </a:pPr>
            <a:r>
              <a:rPr kumimoji="0" lang="ru-RU" sz="2000" b="1" u="none" strike="noStrike" kern="0" cap="none" spc="0" normalizeH="0" baseline="0" noProof="0" dirty="0" smtClean="0">
                <a:ln>
                  <a:noFill/>
                </a:ln>
                <a:solidFill>
                  <a:srgbClr val="9928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сад» №181 ОАО РЖД</a:t>
            </a:r>
          </a:p>
          <a:p>
            <a:pPr lvl="0" hangingPunct="0">
              <a:spcBef>
                <a:spcPts val="0"/>
              </a:spcBef>
              <a:buClr>
                <a:srgbClr val="99284C"/>
              </a:buClr>
              <a:buSzPct val="75000"/>
            </a:pPr>
            <a:endParaRPr lang="ru-RU" sz="2400" b="1" kern="0" dirty="0">
              <a:solidFill>
                <a:srgbClr val="9928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«Первые шаги в страну РЖД»</a:t>
            </a:r>
          </a:p>
          <a:p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>
              <a:spcAft>
                <a:spcPts val="0"/>
              </a:spcAf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r">
              <a:spcAft>
                <a:spcPts val="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Воспитатель высшей  квалификационной категории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r">
              <a:spcAft>
                <a:spcPts val="0"/>
              </a:spcAft>
            </a:pP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Николайчук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О.В.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24736" cy="6408712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Ж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елезнодорожная литературная гостиная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 "Всё о железной дороге».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Денис\Desktop\IMG_8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3" y="188640"/>
            <a:ext cx="6625035" cy="49685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1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552728" cy="6597352"/>
          </a:xfrm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литературной гостиной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 дети в стихах, рассказах,   узнают об истории железной дороги.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Денис\Desktop\IMG_8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376840" cy="40324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Денис\Desktop\IMG_83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4702" y="701919"/>
            <a:ext cx="4681662" cy="35110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83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24736" cy="6408712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бъемные макеты железнодорожных станций, поездов.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Денис\Desktop\20211208_012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2196"/>
            <a:ext cx="3968721" cy="52565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Денис\Desktop\20211208_012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53" y="111384"/>
            <a:ext cx="3606859" cy="52158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97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24644"/>
            <a:ext cx="6768752" cy="6516724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Знакомя детей с профессией железнодорожника, педагоги устраивают  "Встречи с интересными людьми"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Денис\Desktop\IMG_8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78" y="188640"/>
            <a:ext cx="6816766" cy="51123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2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16632"/>
            <a:ext cx="6624736" cy="6696744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/>
            </a:endParaRPr>
          </a:p>
          <a:p>
            <a:pPr lvl="0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Times New Roman"/>
                <a:ea typeface="Times New Roman"/>
              </a:rPr>
              <a:t>К проведению которых привлекаются родители как профессионалы-машинисты, работники вокзала, путейцы.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Денис\Desktop\IMG_60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r="13300"/>
          <a:stretch/>
        </p:blipFill>
        <p:spPr bwMode="auto">
          <a:xfrm>
            <a:off x="467544" y="72578"/>
            <a:ext cx="3744416" cy="37899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Денис\Desktop\20170426_1806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7"/>
          <a:stretch/>
        </p:blipFill>
        <p:spPr bwMode="auto">
          <a:xfrm>
            <a:off x="4716016" y="58489"/>
            <a:ext cx="3849477" cy="37896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9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24736" cy="648072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Особым вниманием детей пользуются альбомы о железнодорожных династиях, которые они оформляют вместе с родителями.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Денис\Desktop\IMG_15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5000" r="1835" b="12343"/>
          <a:stretch/>
        </p:blipFill>
        <p:spPr bwMode="auto">
          <a:xfrm>
            <a:off x="719137" y="188640"/>
            <a:ext cx="7705725" cy="50387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41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96744" cy="648072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У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голки железнодорожника и </a:t>
            </a:r>
          </a:p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"</a:t>
            </a:r>
            <a:r>
              <a:rPr lang="ru-RU" sz="2600" b="1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самоиздательские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" мини-книги "Мое будущее - железная дорога"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Денис\Desktop\Николайчук 0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1562" r="3359" b="11250"/>
          <a:stretch/>
        </p:blipFill>
        <p:spPr bwMode="auto">
          <a:xfrm>
            <a:off x="165217" y="368660"/>
            <a:ext cx="4422807" cy="34203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Денис\Desktop\IMG_16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17030" r="1953" b="15313"/>
          <a:stretch/>
        </p:blipFill>
        <p:spPr bwMode="auto">
          <a:xfrm>
            <a:off x="4674327" y="332656"/>
            <a:ext cx="4290545" cy="34563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7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96744" cy="6408712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З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накомство с профессией,  формирует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ч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увство гордости за причастность пока еще маленького человека  к 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"Российским железным дорогам .»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58" name="Picture 2" descr="C:\Users\Денис\Desktop\IMG_3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88" y="104453"/>
            <a:ext cx="7002424" cy="50554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49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Денис\Desktop\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" y="0"/>
            <a:ext cx="9136782" cy="68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енис\Desktop\IMG_6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6293"/>
            <a:ext cx="2176747" cy="31334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11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8640"/>
            <a:ext cx="8280920" cy="655272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800" dirty="0" smtClean="0"/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является первой важной ступенью подготовки будущих 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елезнодорожников.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Денис\Desktop\IMG_8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2" y="116632"/>
            <a:ext cx="7068286" cy="53009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6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6768752" cy="640871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з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накомство младших дошкольников  с ведущими железнодорожными профессиями.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6" b="11326"/>
          <a:stretch/>
        </p:blipFill>
        <p:spPr bwMode="auto">
          <a:xfrm>
            <a:off x="1151619" y="44624"/>
            <a:ext cx="7230653" cy="49685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46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6768752" cy="6597352"/>
          </a:xfrm>
        </p:spPr>
        <p:txBody>
          <a:bodyPr>
            <a:normAutofit fontScale="62500" lnSpcReduction="20000"/>
          </a:bodyPr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Проектный метод - способствует </a:t>
            </a:r>
          </a:p>
          <a:p>
            <a:pPr lvl="0"/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</a:t>
            </a:r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асширению деятельности </a:t>
            </a:r>
            <a:r>
              <a:rPr lang="ru-RU" sz="38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железнодорожной </a:t>
            </a:r>
            <a:r>
              <a:rPr lang="ru-RU" sz="3800" b="1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тематики.</a:t>
            </a:r>
            <a:endParaRPr lang="ru-RU" sz="38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Денис\Desktop\IMG_16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r="8276" b="3116"/>
          <a:stretch/>
        </p:blipFill>
        <p:spPr bwMode="auto">
          <a:xfrm rot="5400000">
            <a:off x="-38406" y="478568"/>
            <a:ext cx="4536502" cy="39566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енис\Desktop\IMG_16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2812"/>
          <a:stretch/>
        </p:blipFill>
        <p:spPr bwMode="auto">
          <a:xfrm>
            <a:off x="4195278" y="260648"/>
            <a:ext cx="4847394" cy="44644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5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6632"/>
            <a:ext cx="6624736" cy="6480720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дидактические игры по железнодорожной направленности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Денис\Desktop\20211207_1718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b="17506"/>
          <a:stretch/>
        </p:blipFill>
        <p:spPr bwMode="auto">
          <a:xfrm>
            <a:off x="827584" y="116632"/>
            <a:ext cx="7777104" cy="46805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55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24736" cy="6408712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С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южетно-ролевые игры профессионально-ориентированной направленности.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Денис\Desktop\IMG_3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4625"/>
            <a:ext cx="6725475" cy="50432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2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24736" cy="6597352"/>
          </a:xfrm>
        </p:spPr>
        <p:txBody>
          <a:bodyPr>
            <a:normAutofit lnSpcReduction="10000"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Дети в играх подражают взрослым и воспроизводят их действия, присваивают себе роли проводников, осмотрщиков вагонов, машинистов, работников вокзала и др.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Денис\Desktop\IMG_3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3616947" cy="48245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енис\Desktop\IMG_3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05" y="267506"/>
            <a:ext cx="3983963" cy="48896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2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7304856" cy="640871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lvl="0"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Художественные работы детей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железнодорожную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тему.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C:\Users\Денис\Desktop\IMG_16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7812" r="1836" b="12813"/>
          <a:stretch/>
        </p:blipFill>
        <p:spPr bwMode="auto">
          <a:xfrm>
            <a:off x="107504" y="332656"/>
            <a:ext cx="5359907" cy="37444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енис\Desktop\20211208_013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390564" cy="3752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4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енис\Desktop\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60648"/>
            <a:ext cx="6624736" cy="640871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lvl="0"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  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частие детей  в конкурсах, которые организует железная дорога 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482" name="Picture 2" descr="C:\Users\Денис\Desktop\IMG_8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992780" cy="37444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Денис\Desktop\IMG_84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r="15118" b="14692"/>
          <a:stretch/>
        </p:blipFill>
        <p:spPr bwMode="auto">
          <a:xfrm rot="5400000">
            <a:off x="4885017" y="974424"/>
            <a:ext cx="4936156" cy="32579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837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208</Words>
  <Application>Microsoft Office PowerPoint</Application>
  <PresentationFormat>Экран (4:3)</PresentationFormat>
  <Paragraphs>237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</dc:creator>
  <cp:lastModifiedBy>Денис</cp:lastModifiedBy>
  <cp:revision>19</cp:revision>
  <dcterms:created xsi:type="dcterms:W3CDTF">2021-12-07T17:56:40Z</dcterms:created>
  <dcterms:modified xsi:type="dcterms:W3CDTF">2021-12-08T16:48:20Z</dcterms:modified>
</cp:coreProperties>
</file>