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71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КОРИКОВА ЛВ\год культурного наследия 2022\Logotip_GKN_Amurskaya-obl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43"/>
            <a:ext cx="705678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ДЕНЬ НАРОДНОГО ЕДИНСТВА</a:t>
            </a:r>
            <a:endParaRPr lang="ru-RU" sz="2800" b="1" dirty="0"/>
          </a:p>
        </p:txBody>
      </p:sp>
      <p:pic>
        <p:nvPicPr>
          <p:cNvPr id="8194" name="Picture 2" descr="C:\Users\Галинка\Desktop\новое от ЛВ\день нар едиства\IMG-20211029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" y="1277600"/>
            <a:ext cx="262913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алинка\Desktop\новое от ЛВ\день нар едиства\IMG-20211029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6" y="1250504"/>
            <a:ext cx="2654872" cy="4726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Галинка\Desktop\новое от ЛВ\день нар едиства\IMG-20211029-WA0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0" y="1328232"/>
            <a:ext cx="8627169" cy="4846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ДЕНЬ РОССИИ</a:t>
            </a:r>
            <a:endParaRPr lang="ru-RU" sz="2800" b="1" dirty="0"/>
          </a:p>
        </p:txBody>
      </p:sp>
      <p:pic>
        <p:nvPicPr>
          <p:cNvPr id="9218" name="Picture 2" descr="D:\СКОРИКОВА ЛВ\год культурного наследия 2022\WhatsApp Image 2022-12-07 at 16.43.5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4"/>
          <a:stretch/>
        </p:blipFill>
        <p:spPr bwMode="auto">
          <a:xfrm>
            <a:off x="394865" y="1547970"/>
            <a:ext cx="8363347" cy="4041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Конкурс чтецов </a:t>
            </a:r>
            <a:endParaRPr lang="ru-RU" sz="2800" b="1" dirty="0"/>
          </a:p>
        </p:txBody>
      </p:sp>
      <p:pic>
        <p:nvPicPr>
          <p:cNvPr id="10242" name="Picture 2" descr="C:\Users\Галинка\Desktop\новое от ЛВ\конкурс чтецов\IMG-20211124-WA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0017"/>
            <a:ext cx="6169675" cy="461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ДЕНЬ ЗДОРОВЬЯ</a:t>
            </a:r>
            <a:endParaRPr lang="ru-RU" sz="2800" b="1" dirty="0"/>
          </a:p>
        </p:txBody>
      </p:sp>
      <p:pic>
        <p:nvPicPr>
          <p:cNvPr id="11266" name="Picture 2" descr="C:\Users\Галинка\Desktop\новое от ЛВ\день злорровьч\IMG-20211005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3" y="1262596"/>
            <a:ext cx="2736304" cy="4871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алинка\Desktop\новое от ЛВ\день злорровьч\IMG-20211005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6" y="2258295"/>
            <a:ext cx="5288606" cy="2970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алинка\Desktop\новое от ЛВ\день злорровьч\IMG-20211005-WA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3" y="1471924"/>
            <a:ext cx="7704856" cy="4327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МОЙ ЛЮБИМЫЙ ДЕТСКИЙ САД!</a:t>
            </a:r>
            <a:endParaRPr lang="ru-RU" sz="2800" b="1" dirty="0"/>
          </a:p>
        </p:txBody>
      </p:sp>
      <p:pic>
        <p:nvPicPr>
          <p:cNvPr id="12290" name="Picture 2" descr="D:\СКОРИКОВА ЛВ\год культурного наследия 2022\WhatsApp Image 2022-12-07 at 17.30.0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3" y="1544506"/>
            <a:ext cx="8378751" cy="376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СКОРИКОВА ЛВ\год культурного наследия 2022\WhatsApp Image 2022-12-07 at 17.31.3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8" y="1544506"/>
            <a:ext cx="8562198" cy="3851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МОЯ СЕМЬЯ В ИСТОРИИ ВЕЛИКОЙ ПОБЕДЫ</a:t>
            </a:r>
            <a:endParaRPr lang="ru-RU" sz="2800" b="1" dirty="0"/>
          </a:p>
        </p:txBody>
      </p:sp>
      <p:pic>
        <p:nvPicPr>
          <p:cNvPr id="13314" name="Picture 2" descr="D:\СКОРИКОВА ЛВ\год культурного наследия 2022\WhatsApp Image 2022-12-07 at 16.44.01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" y="1528415"/>
            <a:ext cx="8547288" cy="3844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СКОРИКОВА ЛВ\год культурного наследия 2022\WhatsApp Image 2022-12-07 at 16.44.01 (2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r="4464"/>
          <a:stretch/>
        </p:blipFill>
        <p:spPr bwMode="auto">
          <a:xfrm>
            <a:off x="193725" y="1528415"/>
            <a:ext cx="8765628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ВЗАИМОДЕЙСТВИЕ </a:t>
            </a:r>
            <a:br>
              <a:rPr lang="ru-RU" sz="2800" b="1" dirty="0" smtClean="0"/>
            </a:br>
            <a:r>
              <a:rPr lang="ru-RU" sz="2800" b="1" dirty="0" smtClean="0"/>
              <a:t>С СОЦИАЛЬНЫМИ ПАРТНЕРАМИ</a:t>
            </a:r>
            <a:endParaRPr lang="ru-RU" sz="2800" b="1" dirty="0"/>
          </a:p>
        </p:txBody>
      </p:sp>
      <p:pic>
        <p:nvPicPr>
          <p:cNvPr id="14340" name="Picture 4" descr="D:\СКОРИКОВА ЛВ\год культурного наследия 2022\WhatsApp Image 2022-12-07 at 16.43.59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633" y="1352549"/>
            <a:ext cx="2476500" cy="5505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СКОРИКОВА ЛВ\год культурного наследия 2022\WhatsApp Image 2022-12-07 at 16.43.4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254" y="1529159"/>
            <a:ext cx="2332274" cy="518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СКОРИКОВА ЛВ\год культурного наследия 2022\WhatsApp Image 2022-12-07 at 16.44.0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04600"/>
            <a:ext cx="2433170" cy="540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СКОРИКОВА ЛВ\год культурного наследия 2022\WhatsApp Image 2022-12-07 at 16.43.48 (1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33" y="1808765"/>
            <a:ext cx="5913316" cy="265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культурного наследия народов России.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 №6 «Капитошка» МАДОУ №541, во всех образовательных областях применяются новые воспитательные практики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h3.googleusercontent.com/cdKUrH84RIYCZrJkhPylDqOK9OuBp1FSqYhEoUIj_MzE5C404OvXQjI8PFXRsjnStBnPkd6phSVF0I2BBuz0e1zAFy8L1jSx4XTAFbRB7OLuMgqSjGlMa3nyrFUGTWphcW5XYI4cwQVNs5B5BeMvmmLOn8e1cuzh-MlU5gbR71TpU-g2L0OVdI7nh9em38SX=w12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2592"/>
            <a:ext cx="2760928" cy="414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4626" y="2568970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целях популяризации народного искусства, сохранения культурных традиций, этнокультурного многообразия, культурной самобытности всех народов и этнических общностей РФ.</a:t>
            </a:r>
          </a:p>
          <a:p>
            <a:endParaRPr lang="ru-RU" sz="2400" dirty="0"/>
          </a:p>
          <a:p>
            <a:r>
              <a:rPr lang="ru-RU" sz="2400" dirty="0" smtClean="0"/>
              <a:t>Скорикова </a:t>
            </a:r>
          </a:p>
          <a:p>
            <a:r>
              <a:rPr lang="ru-RU" sz="2400" dirty="0" smtClean="0"/>
              <a:t>Людмила Владимировна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оспитатель ВКК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43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культурного наследия народов России.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в подготовительной к школе группе №6 «Капитошка» МАДОУ №541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h3.googleusercontent.com/cdKUrH84RIYCZrJkhPylDqOK9OuBp1FSqYhEoUIj_MzE5C404OvXQjI8PFXRsjnStBnPkd6phSVF0I2BBuz0e1zAFy8L1jSx4XTAFbRB7OLuMgqSjGlMa3nyrFUGTWphcW5XYI4cwQVNs5B5BeMvmmLOn8e1cuzh-MlU5gbR71TpU-g2L0OVdI7nh9em38SX=w12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2592"/>
            <a:ext cx="2760928" cy="414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4626" y="3682063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Скорикова </a:t>
            </a:r>
          </a:p>
          <a:p>
            <a:r>
              <a:rPr lang="ru-RU" sz="2400" dirty="0" smtClean="0"/>
              <a:t>Людмила Владимировна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оспитатель ВКК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90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 культурного наследия народов России.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в подготовительной к школе группе №6 «Капитошка» МАДОУ №541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Цель: </a:t>
            </a:r>
            <a:r>
              <a:rPr lang="ru-RU" dirty="0" smtClean="0"/>
              <a:t>приобщить воспитанников подготовительной к школе группы №6 «Капитошка» к ценностям народной и национальной культуры: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воспитывать у дошкольников любовь и уважение к своему народу;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 формировать толерантное отношение к представителям всех национальностей;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объяснить национальные особенности, прививать чувство собственного достоинства как представителей своего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3418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 культурного наследия народов России.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в подготовительной к школе группе №6 «Капитошка» МАДОУ №541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Задачи</a:t>
            </a:r>
            <a:endParaRPr lang="ru-RU" b="1" dirty="0" smtClean="0"/>
          </a:p>
          <a:p>
            <a:pPr algn="just"/>
            <a:r>
              <a:rPr lang="ru-RU" sz="1600" b="1" dirty="0" smtClean="0"/>
              <a:t>Обучающие: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Приобщать к общенациональным ценностям и нравственным законам жизни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Знакомить с фольклорными произведениями, национальным бытом, обрядами праздников;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Продолжать знакомить воспитанников с бытом, традициями и обычаями народов России.</a:t>
            </a:r>
          </a:p>
          <a:p>
            <a:pPr algn="just"/>
            <a:r>
              <a:rPr lang="ru-RU" sz="1600" b="1" dirty="0" smtClean="0"/>
              <a:t>Развивающие: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/>
              <a:t>Развивать эмоциональную отзывчивость у  воспитанников на произведения декоративного искусства, формировать основы эстетического воспитания;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/>
              <a:t>Пробуждать любознательность в области народного декоративно-прикладного искусства.</a:t>
            </a:r>
          </a:p>
          <a:p>
            <a:pPr algn="just"/>
            <a:r>
              <a:rPr lang="ru-RU" sz="1600" b="1" dirty="0" smtClean="0"/>
              <a:t>Воспитывающие: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Формировать у воспитанников уважительное отношение к народной культуре, традициям, обычаям народов России, народному творчеству;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Формировать толерантное отношение к представителям всех национальностей;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Воспитывать любовь и уважение к своему народу;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Продолжать уделять особое внимание нравственно-патриотическому воспитанию.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600" b="1" dirty="0" smtClean="0"/>
          </a:p>
          <a:p>
            <a:pPr algn="just"/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6437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/>
              <a:t>Городской конкурс - акция</a:t>
            </a:r>
            <a:br>
              <a:rPr lang="ru-RU" sz="2400" b="1" dirty="0" smtClean="0"/>
            </a:br>
            <a:r>
              <a:rPr lang="ru-RU" sz="2400" b="1" dirty="0" smtClean="0"/>
              <a:t>Мини-музей </a:t>
            </a:r>
            <a:br>
              <a:rPr lang="ru-RU" sz="2400" b="1" dirty="0" smtClean="0"/>
            </a:br>
            <a:r>
              <a:rPr lang="ru-RU" sz="1800" b="1" dirty="0" smtClean="0">
                <a:solidFill>
                  <a:prstClr val="black"/>
                </a:solidFill>
                <a:ea typeface="+mn-ea"/>
                <a:cs typeface="+mn-cs"/>
              </a:rPr>
              <a:t>ЧЕМОДОМИК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, в котором живут сказки народов России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 БАБА – ЯГА 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6226"/>
            <a:ext cx="5553075" cy="417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92894"/>
            <a:ext cx="7064625" cy="5277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ЧЕМОДОМИК\фотки\WhatsApp Image 2022-10-13 at 10.47.01 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526015" cy="3385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3" descr="D:\ЧЕМОДОМИК\фотки\WhatsApp Image 2022-10-13 at 10.47.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4" y="1628800"/>
            <a:ext cx="7384899" cy="464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828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Городской конкурс - акция</a:t>
            </a:r>
            <a:br>
              <a:rPr lang="ru-RU" sz="2400" b="1" dirty="0"/>
            </a:br>
            <a:r>
              <a:rPr lang="ru-RU" sz="2400" b="1" dirty="0"/>
              <a:t>Мини-музей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РУССКАЯ НАРОДНАЯ ТРЯПИЧНАЯ КУКЛА</a:t>
            </a:r>
            <a:br>
              <a:rPr lang="ru-RU" sz="2400" b="1" dirty="0"/>
            </a:b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4" y="1357313"/>
            <a:ext cx="6902589" cy="5168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344816" cy="4131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72576"/>
            <a:ext cx="6253748" cy="3512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3" y="1196752"/>
            <a:ext cx="8120313" cy="4561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6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767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Городской конкурс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Россия – многонациональное государство</a:t>
            </a:r>
            <a:endParaRPr lang="ru-R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36297" cy="4668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360537"/>
            <a:ext cx="6391275" cy="479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33" y="1374587"/>
            <a:ext cx="6353175" cy="481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237528"/>
            <a:ext cx="6343650" cy="4772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Городской конкурс «Ребенок. Мир. Книга».</a:t>
            </a:r>
            <a:br>
              <a:rPr lang="ru-RU" sz="2800" b="1" dirty="0" smtClean="0"/>
            </a:br>
            <a:r>
              <a:rPr lang="ru-RU" sz="2800" b="1" dirty="0" smtClean="0"/>
              <a:t>публикаций в электронном сборнике методических разработок воспитательных мероприятий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«Библиоперфоманс»</a:t>
            </a:r>
            <a:endParaRPr lang="ru-RU" sz="1600" b="1" dirty="0"/>
          </a:p>
        </p:txBody>
      </p:sp>
      <p:pic>
        <p:nvPicPr>
          <p:cNvPr id="6146" name="Picture 2" descr="D:\СКОРИКОВА ЛВ\год культурного наследия 2022\WhatsApp Image 2022-12-07 at 16.43.46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664296" cy="2628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СКОРИКОВА ЛВ\год культурного наследия 2022\WhatsApp Image 2022-12-07 at 16.43.4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05" y="2708920"/>
            <a:ext cx="1800200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СКОРИКОВА ЛВ\год культурного наследия 2022\WhatsApp Image 2022-12-07 at 16.43.4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304256" cy="4856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гамент фон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од культурного наследия народ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8" y="5589240"/>
            <a:ext cx="145351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Городской конкурс детского рисунка </a:t>
            </a:r>
            <a:br>
              <a:rPr lang="ru-RU" sz="2800" b="1" dirty="0" smtClean="0"/>
            </a:br>
            <a:r>
              <a:rPr lang="ru-RU" sz="2800" b="1" dirty="0" smtClean="0"/>
              <a:t>«ТРИ СТОЛЕТИЯ».</a:t>
            </a:r>
            <a:br>
              <a:rPr lang="ru-RU" sz="2800" b="1" dirty="0" smtClean="0"/>
            </a:br>
            <a:endParaRPr lang="ru-RU" sz="1600" b="1" dirty="0"/>
          </a:p>
        </p:txBody>
      </p:sp>
      <p:pic>
        <p:nvPicPr>
          <p:cNvPr id="7170" name="Picture 2" descr="D:\СКОРИКОВА ЛВ\год культурного наследия 2022\WhatsApp Image 2022-12-07 at 16.43.47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003042" cy="354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КОРИКОВА ЛВ\год культурного наследия 2022\WhatsApp Image 2022-12-07 at 16.43.47 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04" y="1833226"/>
            <a:ext cx="2863405" cy="3551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СКОРИКОВА ЛВ\год культурного наследия 2022\WhatsApp Image 2022-12-07 at 14.00.00 (1)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25663"/>
          <a:stretch/>
        </p:blipFill>
        <p:spPr bwMode="auto">
          <a:xfrm>
            <a:off x="323528" y="1625672"/>
            <a:ext cx="4032448" cy="5010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СКОРИКОВА ЛВ\год культурного наследия 2022\WhatsApp Image 2022-12-07 at 14.00.38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25414"/>
          <a:stretch/>
        </p:blipFill>
        <p:spPr bwMode="auto">
          <a:xfrm>
            <a:off x="4716016" y="1484784"/>
            <a:ext cx="3600400" cy="5003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Год культурного наследия народов России.  Инновационные формы работы в подготовительной к школе группе №6 «Капитошка» МАДОУ №541</vt:lpstr>
      <vt:lpstr>Год культурного наследия народов России. Инновационные формы работы в подготовительной к школе группе №6 «Капитошка» МАДОУ №541</vt:lpstr>
      <vt:lpstr>Год культурного наследия народов России. Инновационные формы работы в подготовительной к школе группе №6 «Капитошка» МАДОУ №541</vt:lpstr>
      <vt:lpstr>Городской конкурс - акция Мини-музей  ЧЕМОДОМИК, в котором живут сказки народов России  БАБА – ЯГА  </vt:lpstr>
      <vt:lpstr>Городской конкурс - акция Мини-музей РУССКАЯ НАРОДНАЯ ТРЯПИЧНАЯ КУКЛА  </vt:lpstr>
      <vt:lpstr>Городской конкурс Россия – многонациональное государство</vt:lpstr>
      <vt:lpstr>Городской конкурс «Ребенок. Мир. Книга». публикаций в электронном сборнике методических разработок воспитательных мероприятий «Библиоперфоманс»</vt:lpstr>
      <vt:lpstr>Городской конкурс детского рисунка  «ТРИ СТОЛЕТИЯ». </vt:lpstr>
      <vt:lpstr>ДЕНЬ НАРОДНОГО ЕДИНСТВА</vt:lpstr>
      <vt:lpstr>ДЕНЬ РОССИИ</vt:lpstr>
      <vt:lpstr>Конкурс чтецов </vt:lpstr>
      <vt:lpstr>ДЕНЬ ЗДОРОВЬЯ</vt:lpstr>
      <vt:lpstr>МОЙ ЛЮБИМЫЙ ДЕТСКИЙ САД!</vt:lpstr>
      <vt:lpstr>МОЯ СЕМЬЯ В ИСТОРИИ ВЕЛИКОЙ ПОБЕДЫ</vt:lpstr>
      <vt:lpstr>ВЗАИМОДЕЙСТВИЕ  С СОЦИАЛЬНЫМИ ПАРТНЕРАМИ</vt:lpstr>
      <vt:lpstr>Год культурного наследия народов России.  в подготовительной к школе группе №6 «Капитошка» МАДОУ №541, во всех образовательных областях применяются новые воспитательные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Галинка</dc:creator>
  <cp:lastModifiedBy>Галинка</cp:lastModifiedBy>
  <cp:revision>11</cp:revision>
  <dcterms:created xsi:type="dcterms:W3CDTF">2022-12-12T17:18:46Z</dcterms:created>
  <dcterms:modified xsi:type="dcterms:W3CDTF">2022-12-12T19:23:27Z</dcterms:modified>
</cp:coreProperties>
</file>