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8" r:id="rId11"/>
    <p:sldId id="267" r:id="rId12"/>
    <p:sldId id="269" r:id="rId13"/>
    <p:sldId id="263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91C65-D80B-43A6-8993-6040B7F65598}" type="datetimeFigureOut">
              <a:rPr lang="ru-RU" smtClean="0"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286E3-2E21-47A9-B4E5-62D441FF9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3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286E3-2E21-47A9-B4E5-62D441FF9B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0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970F-CB8F-435D-A750-118A482BE4C9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2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7527-8251-4E11-9A4F-9F75769733E1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56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08F0-8D41-435B-A874-03ABBE895AFF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7375E-7E0B-4E52-8614-41D392D4A969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3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F84B-2A0D-48E7-8FE2-DEE6755EC66E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9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A15EF-30D0-4B5E-AEE6-6081890D0A6B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1024-9C4F-4CC3-890C-BD54C4BB263F}" type="datetime1">
              <a:rPr lang="ru-RU" smtClean="0"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47D8-7F83-4DA8-BB38-01923F6FAE7C}" type="datetime1">
              <a:rPr lang="ru-RU" smtClean="0"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0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9713-7D47-4165-AEB7-9F9307A99053}" type="datetime1">
              <a:rPr lang="ru-RU" smtClean="0"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1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C311-0F05-4945-A0D7-E8041D7CD171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B3C7-BBBC-4DDD-9475-4714A8AECAE6}" type="datetime1">
              <a:rPr lang="ru-RU" smtClean="0"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21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B8DF6-2D0B-4561-89FE-D5566F04785B}" type="datetime1">
              <a:rPr lang="ru-RU" smtClean="0"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EF78-48C7-43C4-8CCA-1A7D648C4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5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638" y="1728788"/>
            <a:ext cx="9144000" cy="1714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700" b="1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ru-RU" sz="27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ШЕСТИГРАННОГО ОБУЧЕНИЯ В ДОШКОЛЬНОМ ОБРАЗОВАНИИ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2085" y="5583677"/>
            <a:ext cx="9144000" cy="1274323"/>
          </a:xfrm>
        </p:spPr>
        <p:txBody>
          <a:bodyPr/>
          <a:lstStyle/>
          <a:p>
            <a:pPr algn="r"/>
            <a:r>
              <a:rPr lang="ru-RU" dirty="0" smtClean="0">
                <a:latin typeface="+mj-lt"/>
              </a:rPr>
              <a:t>Выполнила:</a:t>
            </a:r>
          </a:p>
          <a:p>
            <a:pPr algn="r"/>
            <a:r>
              <a:rPr lang="ru-RU" dirty="0" smtClean="0">
                <a:latin typeface="+mj-lt"/>
              </a:rPr>
              <a:t> воспитатель МАДОУ детский сад №6 </a:t>
            </a:r>
            <a:r>
              <a:rPr lang="ru-RU" dirty="0" err="1" smtClean="0">
                <a:latin typeface="+mj-lt"/>
              </a:rPr>
              <a:t>Хилязова</a:t>
            </a:r>
            <a:r>
              <a:rPr lang="ru-RU" dirty="0" smtClean="0">
                <a:latin typeface="+mj-lt"/>
              </a:rPr>
              <a:t> Л.В.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49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69957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19649"/>
          <a:stretch/>
        </p:blipFill>
        <p:spPr>
          <a:xfrm>
            <a:off x="5019261" y="2022677"/>
            <a:ext cx="7172739" cy="4835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1"/>
          <a:stretch/>
        </p:blipFill>
        <p:spPr>
          <a:xfrm>
            <a:off x="0" y="0"/>
            <a:ext cx="4870173" cy="4486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36" y="-21755"/>
            <a:ext cx="9778528" cy="687975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86" y="692149"/>
            <a:ext cx="10099028" cy="571501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8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 применения технологии достигается: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 smtClean="0"/>
              <a:t>–наглядностью</a:t>
            </a:r>
            <a:r>
              <a:rPr lang="ru-RU" dirty="0"/>
              <a:t>: всю проблему с ее многочисленными сторонами можно окинуть одним взглядом;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 smtClean="0"/>
              <a:t>–запоминаемостью</a:t>
            </a:r>
            <a:r>
              <a:rPr lang="ru-RU" dirty="0"/>
              <a:t>: благодаря работе обоих полушарий мозга, использованию образов и цвета домики легко запоминаются;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 smtClean="0"/>
              <a:t>–своевременностью</a:t>
            </a:r>
            <a:r>
              <a:rPr lang="ru-RU" dirty="0"/>
              <a:t>: технология структурирования помогает выявить недостаток информации и понять, какой информации не хватает;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dirty="0" smtClean="0"/>
              <a:t>–возможностью </a:t>
            </a:r>
            <a:r>
              <a:rPr lang="ru-RU" dirty="0"/>
              <a:t>пересмотра: пересмотр «домиков» через некоторое время помогает усвоить картину в целом, запомнить ее, а также увидеть новые идеи.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93390" cy="6858000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>
          <a:xfrm>
            <a:off x="1607654" y="578954"/>
            <a:ext cx="8976692" cy="5700091"/>
          </a:xfrm>
          <a:prstGeom prst="hexagon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194241" y="794493"/>
            <a:ext cx="3811621" cy="154014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деятельность в детском саду направлена на формирование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13232" y="3301671"/>
            <a:ext cx="2949103" cy="139269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обственной активности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621448" y="3304947"/>
            <a:ext cx="2949103" cy="139269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Познавательный интерес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929664" y="3301671"/>
            <a:ext cx="2949103" cy="139269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Потребность </a:t>
            </a:r>
            <a:r>
              <a:rPr lang="ru-RU" dirty="0"/>
              <a:t>у</a:t>
            </a:r>
            <a:r>
              <a:rPr lang="ru-RU" dirty="0" smtClean="0"/>
              <a:t>знавать что-то новое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3"/>
          </p:cNvCxnSpPr>
          <p:nvPr/>
        </p:nvCxnSpPr>
        <p:spPr>
          <a:xfrm flipH="1">
            <a:off x="2928026" y="2109090"/>
            <a:ext cx="1824414" cy="1192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6100051" y="2337915"/>
            <a:ext cx="1" cy="963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0"/>
          </p:cNvCxnSpPr>
          <p:nvPr/>
        </p:nvCxnSpPr>
        <p:spPr>
          <a:xfrm>
            <a:off x="7363838" y="2120056"/>
            <a:ext cx="2040378" cy="1181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438" y="2977289"/>
            <a:ext cx="10784732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«Умные </a:t>
            </a:r>
            <a:r>
              <a:rPr lang="ru-RU" dirty="0"/>
              <a:t>домики» </a:t>
            </a:r>
            <a:r>
              <a:rPr lang="ru-RU" dirty="0" smtClean="0"/>
              <a:t>– это технология изображения </a:t>
            </a:r>
            <a:r>
              <a:rPr lang="ru-RU" dirty="0"/>
              <a:t>информации и наглядный способ систематизации полученных знаний, которая отражает </a:t>
            </a:r>
            <a:r>
              <a:rPr lang="ru-RU" dirty="0" err="1"/>
              <a:t>причинно</a:t>
            </a:r>
            <a:r>
              <a:rPr lang="ru-RU" dirty="0"/>
              <a:t> – следственные связи, тем самым позволяет  максимально повысить эффективность усвоенного материала.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9004" y="2127183"/>
            <a:ext cx="105156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Новый интерактивный инструмент от Рассела Тарра — Дидактор"/>
          <p:cNvSpPr>
            <a:spLocks noChangeAspect="1" noChangeArrowheads="1"/>
          </p:cNvSpPr>
          <p:nvPr/>
        </p:nvSpPr>
        <p:spPr bwMode="auto">
          <a:xfrm>
            <a:off x="3511618" y="43788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Новый интерактивный инструмент от Рассела Тарра — Дидактор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1646"/>
            <a:ext cx="3762983" cy="5675317"/>
          </a:xfrm>
          <a:prstGeom prst="rect">
            <a:avLst/>
          </a:prstGeom>
        </p:spPr>
      </p:pic>
      <p:sp>
        <p:nvSpPr>
          <p:cNvPr id="12" name="AutoShape 18" descr="Новый интерактивный инструмент от Рассела Тарра — Дидактор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204298" y="900147"/>
            <a:ext cx="614950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Рассел </a:t>
            </a:r>
            <a:r>
              <a:rPr lang="ru-RU" dirty="0" err="1" smtClean="0"/>
              <a:t>Тарр</a:t>
            </a:r>
            <a:r>
              <a:rPr lang="ru-RU" dirty="0" smtClean="0"/>
              <a:t> – автор методики шестигранного обучения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45" y="181459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Цель: адаптировать школьный метод шестиугольного обучения для работы с дошкольниками, доказать его эффективность и 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830" y="1942357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8" y="4068087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Задачи работы</a:t>
            </a:r>
            <a:r>
              <a:rPr lang="ru-RU" sz="2800" b="1" dirty="0" smtClean="0"/>
              <a:t>: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– стимулировать </a:t>
            </a:r>
            <a:r>
              <a:rPr lang="ru-RU" sz="2800" dirty="0"/>
              <a:t>речевую активность, расширять пассивный и активный словарь развивать связную речь;</a:t>
            </a:r>
            <a:br>
              <a:rPr lang="ru-RU" sz="2800" dirty="0"/>
            </a:br>
            <a:r>
              <a:rPr lang="ru-RU" sz="2800" dirty="0" smtClean="0"/>
              <a:t>–формировать </a:t>
            </a:r>
            <a:r>
              <a:rPr lang="ru-RU" sz="2800" dirty="0"/>
              <a:t>познавательные действия, развивать воображение и творческую активность;</a:t>
            </a:r>
            <a:br>
              <a:rPr lang="ru-RU" sz="2800" dirty="0"/>
            </a:br>
            <a:r>
              <a:rPr lang="ru-RU" sz="2800" dirty="0" smtClean="0"/>
              <a:t>–развивать </a:t>
            </a:r>
            <a:r>
              <a:rPr lang="ru-RU" sz="2800" dirty="0"/>
              <a:t>у детей способность договариваться и налаживать общение и взаимодействие ребенка с взрослыми и сверстниками;</a:t>
            </a:r>
            <a:br>
              <a:rPr lang="ru-RU" sz="2800" dirty="0"/>
            </a:br>
            <a:r>
              <a:rPr lang="ru-RU" sz="2800" dirty="0" smtClean="0"/>
              <a:t>–развивать </a:t>
            </a:r>
            <a:r>
              <a:rPr lang="ru-RU" sz="2800" dirty="0"/>
              <a:t>умение визуализировать причинно-следственные связи между предметами и явлениями окружающего мира;</a:t>
            </a:r>
            <a:br>
              <a:rPr lang="ru-RU" sz="2800" dirty="0"/>
            </a:br>
            <a:r>
              <a:rPr lang="ru-RU" sz="2800" dirty="0" smtClean="0"/>
              <a:t>–формировать </a:t>
            </a:r>
            <a:r>
              <a:rPr lang="ru-RU" sz="2800" dirty="0"/>
              <a:t>преемственность между детским садом и </a:t>
            </a:r>
            <a:r>
              <a:rPr lang="ru-RU" sz="2800" dirty="0" smtClean="0"/>
              <a:t>школой.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18" y="0"/>
            <a:ext cx="9763963" cy="6858664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r="16579"/>
          <a:stretch/>
        </p:blipFill>
        <p:spPr>
          <a:xfrm>
            <a:off x="-77821" y="0"/>
            <a:ext cx="5651769" cy="33463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3"/>
          <a:stretch/>
        </p:blipFill>
        <p:spPr>
          <a:xfrm>
            <a:off x="5573948" y="3346315"/>
            <a:ext cx="6618051" cy="35116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43" y="0"/>
            <a:ext cx="9867514" cy="685800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EF78-48C7-43C4-8CCA-1A7D648C42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186</Words>
  <Application>Microsoft Office PowerPoint</Application>
  <PresentationFormat>Широкоэкранный</PresentationFormat>
  <Paragraphs>30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ТЕХНОЛОГИЯ  ШЕСТИГРАННОГО ОБУЧЕНИЯ В ДОШКОЛЬНОМ ОБРАЗОВАНИИ</vt:lpstr>
      <vt:lpstr>Презентация PowerPoint</vt:lpstr>
      <vt:lpstr>«Умные домики» – это технология изображения информации и наглядный способ систематизации полученных знаний, которая отражает причинно – следственные связи, тем самым позволяет  максимально повысить эффективность усвоенного материала. </vt:lpstr>
      <vt:lpstr>Рассел Тарр – автор методики шестигранного обучения </vt:lpstr>
      <vt:lpstr>Цель: адаптировать школьный метод шестиугольного обучения для работы с дошкольниками, доказать его эффективность и результативность</vt:lpstr>
      <vt:lpstr>Задачи работы: – стимулировать речевую активность, расширять пассивный и активный словарь развивать связную речь; –формировать познавательные действия, развивать воображение и творческую активность; –развивать у детей способность договариваться и налаживать общение и взаимодействие ребенка с взрослыми и сверстниками; –развивать умение визуализировать причинно-следственные связи между предметами и явлениями окружающего мира; –формировать преемственность между детским садом и школой.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 применения технологии достигается: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СТРУКТУРИРОВАНИЯ ОБУЧАЮЩЕГО МАТЕРИАЛА «УМНЫЕ ДОМИКИ», КАК ЭФФЕКТИВНОГО СРЕДСТВА РАЗВИТИЯ ПОЗНАВАТЕЛЬНЫХ СПОСОБНОСТЕЙ И СИСТЕМАТИЗАЦИИ ЗНАНИЙ ДЕТЕЙ СТАРШЕГО  ДОШКОЛЬНОГО ВОЗРАСТА </dc:title>
  <dc:creator>Учетная запись Майкрософт</dc:creator>
  <cp:lastModifiedBy>Учетная запись Майкрософт</cp:lastModifiedBy>
  <cp:revision>11</cp:revision>
  <dcterms:created xsi:type="dcterms:W3CDTF">2022-02-01T15:09:52Z</dcterms:created>
  <dcterms:modified xsi:type="dcterms:W3CDTF">2022-03-27T14:49:30Z</dcterms:modified>
</cp:coreProperties>
</file>