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4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4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7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1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6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0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8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6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6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2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9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0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2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0435EB-C845-4DCA-8DF0-C769694041D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2E20C65-7AC9-495B-BEAF-F50317941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7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8593" y="3181272"/>
            <a:ext cx="9017876" cy="58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«С </a:t>
            </a:r>
            <a:r>
              <a:rPr lang="ru-RU" sz="3200" b="1" i="1" dirty="0">
                <a:solidFill>
                  <a:srgbClr val="0070C0"/>
                </a:solidFill>
              </a:rPr>
              <a:t>детства родной - мой город </a:t>
            </a:r>
            <a:r>
              <a:rPr lang="ru-RU" sz="3200" b="1" i="1" dirty="0" smtClean="0">
                <a:solidFill>
                  <a:srgbClr val="0070C0"/>
                </a:solidFill>
              </a:rPr>
              <a:t>Балаково»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2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9725" y="148698"/>
            <a:ext cx="78091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Аллея героев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 аллее  Героев   расположены памятники доблестных воинов Великой Отечественной войны.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6" y="1749136"/>
            <a:ext cx="5201920" cy="3992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59" y="2963917"/>
            <a:ext cx="5261640" cy="35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751" y="199385"/>
            <a:ext cx="9522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Один из них – монумент памяти павшим воинам-</a:t>
            </a:r>
            <a:r>
              <a:rPr lang="ru-RU" sz="2400" b="1" dirty="0" err="1" smtClean="0">
                <a:solidFill>
                  <a:srgbClr val="C00000"/>
                </a:solidFill>
              </a:rPr>
              <a:t>балаковцам</a:t>
            </a:r>
            <a:r>
              <a:rPr lang="ru-RU" sz="2400" b="1" dirty="0" smtClean="0">
                <a:solidFill>
                  <a:srgbClr val="C00000"/>
                </a:solidFill>
              </a:rPr>
              <a:t> в  Великой отечественной войне. Этот обелиск расположен в конце аллеи.   Второй объект - Вечный огонь, к которому всегда возлагают цветы горожане  и туристы.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" y="1912884"/>
            <a:ext cx="6037015" cy="4025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93" y="3100716"/>
            <a:ext cx="4825561" cy="32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6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296" y="578943"/>
            <a:ext cx="326871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2015 году Аллею обновили. Здесь установили  памятник Солдату-победителю и мемориал с высеченными на нём именами Героев Советского Союза, уроженцев </a:t>
            </a:r>
            <a:r>
              <a:rPr lang="ru-RU" b="1" dirty="0" err="1" smtClean="0"/>
              <a:t>Балаковского</a:t>
            </a:r>
            <a:r>
              <a:rPr lang="ru-RU" b="1" dirty="0" smtClean="0"/>
              <a:t> района.  Дополняют композицию три боевые машины времён Великой Отечественной войны.  Для местных жителей это святое место, а для гостей города еще и достопримечательность города.   Аллея Героев - всегда очень ухоженная. Она является гордостью города и самой посещаемой туристами улицей города.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26" y="1376856"/>
            <a:ext cx="6079224" cy="40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9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744" y="289063"/>
            <a:ext cx="4435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Памятник Строителям пяти Всесоюзных ударных комсомольских строек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" y="1377509"/>
            <a:ext cx="3208283" cy="4277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1226" y="54513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 2015 году был открыт Памятник Строителям пяти Всесоюзных ударных комсомольских строек.  На стелах рядом с памятником указано, когда были построены эти объекты.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72" y="2524453"/>
            <a:ext cx="4945117" cy="32885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6097" y="11088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Рядом с памятником летом работает цветной фонтан. Оценить его красоту лучше в вечернее время.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39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5117" y="300758"/>
            <a:ext cx="964849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Драматический театр им. Е. Лебедева      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/>
              <a:t>Балаковский</a:t>
            </a:r>
            <a:r>
              <a:rPr lang="ru-RU" dirty="0" smtClean="0"/>
              <a:t> драматический театр им. Е. Лебедева был создан в 1997 году. Идея его создания появилась в городе давно. Много лет театра в Балаково не было. Сегодня в здании Драматического театра показывает свои спектакли ТЮЗ.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88" y="1818290"/>
            <a:ext cx="6568966" cy="49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3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6289" y="105377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В Балаково мы живем, </a:t>
            </a:r>
          </a:p>
          <a:p>
            <a:pPr algn="ctr"/>
            <a:r>
              <a:rPr lang="ru-RU" sz="3200" b="1" dirty="0" smtClean="0"/>
              <a:t>Здесь родились и растем. </a:t>
            </a:r>
          </a:p>
          <a:p>
            <a:pPr algn="ctr"/>
            <a:r>
              <a:rPr lang="ru-RU" sz="3200" b="1" dirty="0" smtClean="0"/>
              <a:t>Край для сердца дорогой! </a:t>
            </a:r>
          </a:p>
          <a:p>
            <a:pPr algn="ctr"/>
            <a:r>
              <a:rPr lang="ru-RU" sz="3200" b="1" dirty="0" smtClean="0"/>
              <a:t>Любим город наш родной. </a:t>
            </a:r>
          </a:p>
          <a:p>
            <a:pPr algn="ctr"/>
            <a:r>
              <a:rPr lang="ru-RU" sz="3200" b="1" dirty="0" smtClean="0"/>
              <a:t>Расцветай любимый город. </a:t>
            </a:r>
          </a:p>
          <a:p>
            <a:pPr algn="ctr"/>
            <a:r>
              <a:rPr lang="ru-RU" sz="3200" b="1" dirty="0" smtClean="0"/>
              <a:t>Будь всегда красив и молод! </a:t>
            </a:r>
          </a:p>
          <a:p>
            <a:pPr algn="ctr"/>
            <a:r>
              <a:rPr lang="ru-RU" sz="3200" b="1" dirty="0" smtClean="0"/>
              <a:t>А когда большими станем - </a:t>
            </a:r>
          </a:p>
          <a:p>
            <a:pPr algn="ctr"/>
            <a:r>
              <a:rPr lang="ru-RU" sz="3200" b="1" dirty="0" smtClean="0"/>
              <a:t>Мы тебя украсим сами.                               </a:t>
            </a:r>
          </a:p>
          <a:p>
            <a:pPr algn="ctr"/>
            <a:r>
              <a:rPr lang="ru-RU" sz="3200" b="1" dirty="0" smtClean="0"/>
              <a:t>   </a:t>
            </a:r>
            <a:r>
              <a:rPr lang="ru-RU" sz="3200" dirty="0" smtClean="0"/>
              <a:t>(Виктория </a:t>
            </a:r>
            <a:r>
              <a:rPr lang="ru-RU" sz="3200" dirty="0" err="1" smtClean="0"/>
              <a:t>Трухачева</a:t>
            </a:r>
            <a:r>
              <a:rPr lang="ru-RU" sz="3200" dirty="0" smtClean="0"/>
              <a:t>)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7" y="753035"/>
            <a:ext cx="5070970" cy="40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2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4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828" y="788276"/>
            <a:ext cx="23122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Балаково.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Наследные принцы великой реки Освоили наши края. Казаки, дворяне, купцы, бурлаки, Крестьяне, чья радость – земля.   Не забыть, не  наглядеться, Нет прекраснее  его. Балаково-город  детства, Город  детства моего!                         (А. Наумов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14" y="1135117"/>
            <a:ext cx="7098105" cy="52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3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81" y="630621"/>
            <a:ext cx="7693572" cy="5770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8" y="2051919"/>
            <a:ext cx="4823924" cy="38993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058" y="-151949"/>
            <a:ext cx="47371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Герб города Балаково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99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76" y="2396359"/>
            <a:ext cx="3572016" cy="4318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455" y="420414"/>
            <a:ext cx="84398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70C0"/>
                </a:solidFill>
              </a:rPr>
              <a:t>Почему наш город назвали Балаково? </a:t>
            </a:r>
          </a:p>
          <a:p>
            <a:r>
              <a:rPr lang="ru-RU" dirty="0" smtClean="0"/>
              <a:t>      Существует три предположения о происхождении названия города: </a:t>
            </a:r>
          </a:p>
          <a:p>
            <a:r>
              <a:rPr lang="ru-RU" b="1" dirty="0" smtClean="0"/>
              <a:t>1. </a:t>
            </a:r>
            <a:r>
              <a:rPr lang="ru-RU" dirty="0" smtClean="0"/>
              <a:t>от слова «балакать» - говорить: уж очень говорливый здесь поселился народ;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2</a:t>
            </a:r>
            <a:r>
              <a:rPr lang="ru-RU" dirty="0" smtClean="0"/>
              <a:t>. от татарского слова «балык» - рыба: не секрет, что одними из первых, кто здесь поселился, были рыбаки;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3</a:t>
            </a:r>
            <a:r>
              <a:rPr lang="ru-RU" dirty="0" smtClean="0"/>
              <a:t>. от слова «бурлак»: здесь часто останавливались те, кто тянул по Волге за лямки корабли.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Вокруг Балаково были необъятные степи, которые давали богатые урожаи пшеницы. На берегу реки </a:t>
            </a:r>
            <a:r>
              <a:rPr lang="ru-RU" dirty="0" err="1" smtClean="0"/>
              <a:t>Балаковки</a:t>
            </a:r>
            <a:r>
              <a:rPr lang="ru-RU" dirty="0" smtClean="0"/>
              <a:t> были построены более 300 вместительных  хлебных хранилищ (амбаров). В них  хранилось зерно от урожая до урожая. Вывозился хлеб на баржах, которые по весенней воде подплывали по </a:t>
            </a:r>
            <a:r>
              <a:rPr lang="ru-RU" dirty="0" err="1" smtClean="0"/>
              <a:t>Балаковке</a:t>
            </a:r>
            <a:r>
              <a:rPr lang="ru-RU" dirty="0" smtClean="0"/>
              <a:t> прямо к амбарам, откуда зерно засыпалось по специальным желобам. Хлеб увозили в Москву, в другие города.   Слава о хлебной пристани Балаково гремела по всей России. Балаково занимало второе место по хлебной торговле после Самары.  Именно поэтому его называли «пшеничной, или хлебной столицей».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12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367" y="0"/>
            <a:ext cx="109082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Почему Балаково называют «Волжской Венецией?»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698" y="1754326"/>
            <a:ext cx="2753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Жители  Балакова и гости города  не случайно  называют его Волжской Венецией: неспешное течение Волги, мосты  делают этот город  похожим на настоящую  Венецию, но с более просторными, утопающими в зелени  улицами.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05" y="1882588"/>
            <a:ext cx="7036308" cy="4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35906" y="92386"/>
            <a:ext cx="29655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Современные теплоходы,  идущие по Волге, непременно проходят через речные  ворота - </a:t>
            </a:r>
            <a:r>
              <a:rPr lang="ru-RU" dirty="0" err="1" smtClean="0"/>
              <a:t>Балаковские</a:t>
            </a:r>
            <a:r>
              <a:rPr lang="ru-RU" dirty="0" smtClean="0"/>
              <a:t> шлюзы. Теплоходы, поднявшись почти на десятиметровую  высоту, оказываются  в судоходном канале, за красоту свою названном «голубой улицей» города. Отсюда туристам открывается панорама Балакова, разделенного каналом на две части «островную» и «</a:t>
            </a:r>
            <a:r>
              <a:rPr lang="ru-RU" dirty="0" err="1" smtClean="0"/>
              <a:t>заканальную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24" y="2846695"/>
            <a:ext cx="2313776" cy="3969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1" y="673650"/>
            <a:ext cx="6671629" cy="43460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6900" y="55585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 судоходному каналу медленно проходят караваны пассажирских и грузовых судов.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94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352" y="707611"/>
            <a:ext cx="11372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Судоходная набережная в Балаково – от шлюзов и до Драмтеатра – может считаться одной из красивейших улиц города.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16" y="1951508"/>
            <a:ext cx="7730814" cy="43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877" y="292113"/>
            <a:ext cx="9501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В декабре 2015 в Балаково Саратовской области открыли мостовой переход через судоходный канал. Протяженность моста составила 1 километр.  В честь 70-летия Победы в Великой Отечественной войне мост получил название Мост Победы. Посмотрите, как красив мост вечером!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89" y="2344136"/>
            <a:ext cx="6794938" cy="4161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6" y="3124037"/>
            <a:ext cx="3088541" cy="37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7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531" y="324150"/>
            <a:ext cx="907042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    Достопримечательности города Балаково </a:t>
            </a:r>
          </a:p>
          <a:p>
            <a:r>
              <a:rPr lang="ru-RU" b="1" i="1" dirty="0" smtClean="0"/>
              <a:t> </a:t>
            </a:r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Дом-музей В. И. Чапаева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Музей В. И. Чапаева, легендарного командира Красной Армии времен Гражданской войны, был создан благодаря инициативе земляков и боевых друзей полководца. Место для музея искали недолго и выбрали сохранившийся в городе Балаково небольшой деревянный домик, где в 1919-1922 годах проживали родители В. И. Чапаева, и где прошли детские и юношеские годы известного полководца. Мемориальный музей посвящен мирному периоду жизни знаменитого начдива и становлению его как личности.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31" y="882870"/>
            <a:ext cx="5387882" cy="35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549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116</TotalTime>
  <Words>766</Words>
  <Application>Microsoft Office PowerPoint</Application>
  <PresentationFormat>Широкоэкранный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KernelShot</dc:creator>
  <cp:lastModifiedBy>FALL1N1</cp:lastModifiedBy>
  <cp:revision>12</cp:revision>
  <dcterms:created xsi:type="dcterms:W3CDTF">2022-11-05T14:49:03Z</dcterms:created>
  <dcterms:modified xsi:type="dcterms:W3CDTF">2023-03-27T17:17:01Z</dcterms:modified>
</cp:coreProperties>
</file>