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E7387-1C7D-47E1-B439-F885EEAB1C4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3670C9-FB31-4402-BE50-9CD4FF2E6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04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"/>
            <a:ext cx="9324528" cy="6991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944816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8 сентября 1941-27 января 1944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52600"/>
          </a:xfrm>
        </p:spPr>
        <p:txBody>
          <a:bodyPr>
            <a:noAutofit/>
          </a:bodyPr>
          <a:lstStyle/>
          <a:p>
            <a:r>
              <a:rPr lang="ru-RU" sz="6600" b="1" smtClean="0">
                <a:solidFill>
                  <a:schemeClr val="bg1"/>
                </a:solidFill>
                <a:latin typeface="Century Gothic" pitchFamily="34" charset="0"/>
              </a:rPr>
              <a:t>Подвиг </a:t>
            </a:r>
            <a:r>
              <a:rPr lang="ru-RU" sz="6600" b="1">
                <a:solidFill>
                  <a:schemeClr val="bg1"/>
                </a:solidFill>
                <a:latin typeface="Century Gothic" pitchFamily="34" charset="0"/>
              </a:rPr>
              <a:t>л</a:t>
            </a:r>
            <a:r>
              <a:rPr lang="ru-RU" sz="6600" b="1" smtClean="0">
                <a:solidFill>
                  <a:schemeClr val="bg1"/>
                </a:solidFill>
                <a:latin typeface="Century Gothic" pitchFamily="34" charset="0"/>
              </a:rPr>
              <a:t>енинградцев</a:t>
            </a:r>
            <a:endParaRPr lang="ru-RU" sz="6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06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Скульптуры снимали и закапывали в землю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92487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3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Город регулярно обстреливали с воздуха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14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Вставай, страна огромная!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674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Вот такой кусочек хлеба выдавали жителям</a:t>
            </a:r>
          </a:p>
          <a:p>
            <a:r>
              <a:rPr lang="ru-RU" sz="2400" dirty="0" smtClean="0">
                <a:latin typeface="Century Gothic" pitchFamily="34" charset="0"/>
              </a:rPr>
              <a:t>                        блокадного Ленинграда на целый день…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7035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За водой приходилось ходить на Неву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9999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 Кировского завода на фронт уходили танки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latin typeface="Century Gothic" pitchFamily="34" charset="0"/>
              </a:rPr>
              <a:t>Таня Савичева</a:t>
            </a:r>
            <a:endParaRPr lang="ru-RU" sz="4400" b="1" dirty="0">
              <a:latin typeface="Century Gothic" pitchFamily="34" charset="0"/>
            </a:endParaRPr>
          </a:p>
        </p:txBody>
      </p:sp>
      <p:pic>
        <p:nvPicPr>
          <p:cNvPr id="4" name="Содержимое 3" descr="190px-Tanya_Saviche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4392488" cy="581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38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Работало радио : передавали новости с фронта, музыку, стихи</a:t>
            </a:r>
            <a:endParaRPr lang="ru-RU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В то тяжелое время проходили концерты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050" y="188640"/>
            <a:ext cx="909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 По Ладожскому озеру была проложена «Дорога жизни»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22" y="188640"/>
            <a:ext cx="8764665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822" y="260648"/>
            <a:ext cx="889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entury Gothic" pitchFamily="34" charset="0"/>
              </a:rPr>
              <a:t>В</a:t>
            </a:r>
            <a:r>
              <a:rPr lang="ru-RU" sz="2200" dirty="0" smtClean="0">
                <a:latin typeface="Century Gothic" pitchFamily="34" charset="0"/>
              </a:rPr>
              <a:t>о льду образовывались трещины- но дорога существовала!</a:t>
            </a:r>
            <a:endParaRPr lang="ru-RU" sz="22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723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18 января 1944 года блокада была прорвана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23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27января Ленинград был полностью освобождён от блокады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Памятник  «Разорванное кольцо»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На Невском проспекте есть надпись одна…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Монумент  «Родина-мать»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Century Gothic" pitchFamily="34" charset="0"/>
              </a:rPr>
              <a:t>Ленинград</a:t>
            </a:r>
            <a:endParaRPr lang="ru-RU" sz="5400" dirty="0">
              <a:latin typeface="Century Gothic" pitchFamily="34" charset="0"/>
            </a:endParaRPr>
          </a:p>
        </p:txBody>
      </p:sp>
      <p:pic>
        <p:nvPicPr>
          <p:cNvPr id="5" name="Содержимое 4" descr="0_9c918_af03ab4c_X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453712" cy="5877272"/>
          </a:xfrm>
        </p:spPr>
      </p:pic>
      <p:pic>
        <p:nvPicPr>
          <p:cNvPr id="6" name="Содержимое 5" descr="0_9d68d_33aa9972_XX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320480" cy="56886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4052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entury Gothic" pitchFamily="34" charset="0"/>
              </a:rPr>
              <a:t>Никто не забыт,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Century Gothic" pitchFamily="34" charset="0"/>
              </a:rPr>
              <a:t>Ничто не забыто!</a:t>
            </a:r>
            <a:endParaRPr lang="ru-RU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bilizaciya_v_leningrade_letom_1941-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 hidden="1"/>
          <p:cNvSpPr>
            <a:spLocks noGrp="1"/>
          </p:cNvSpPr>
          <p:nvPr>
            <p:ph sz="half" idx="2"/>
          </p:nvPr>
        </p:nvSpPr>
        <p:spPr>
          <a:xfrm>
            <a:off x="6156176" y="3429000"/>
            <a:ext cx="2987824" cy="34289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Началась война…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3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И грозные тучи фашистской блокады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                  Изверглись над городом, над Ленинградом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4884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4847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Ленинградцы копали окопы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88640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Делали землянки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03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Когда пушки молчат на войне…</a:t>
            </a:r>
            <a:endParaRPr lang="ru-RU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6099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Альпинисты закрывают Адмиралтейскую иглу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маскировочными чехлами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</TotalTime>
  <Words>159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Century Gothic</vt:lpstr>
      <vt:lpstr>Georgia</vt:lpstr>
      <vt:lpstr>Wingdings</vt:lpstr>
      <vt:lpstr>Wingdings 2</vt:lpstr>
      <vt:lpstr>Официальная</vt:lpstr>
      <vt:lpstr>Подвиг ленинградцев</vt:lpstr>
      <vt:lpstr>Таня Савичева</vt:lpstr>
      <vt:lpstr>Ленинград</vt:lpstr>
      <vt:lpstr>Началась война…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sania</dc:creator>
  <cp:lastModifiedBy>Alex Immortal</cp:lastModifiedBy>
  <cp:revision>31</cp:revision>
  <dcterms:created xsi:type="dcterms:W3CDTF">2016-01-24T16:54:33Z</dcterms:created>
  <dcterms:modified xsi:type="dcterms:W3CDTF">2023-12-03T14:11:11Z</dcterms:modified>
</cp:coreProperties>
</file>