
<file path=[Content_Types].xml><?xml version="1.0" encoding="utf-8"?>
<Types xmlns="http://schemas.openxmlformats.org/package/2006/content-types"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1" r:id="rId13"/>
    <p:sldId id="269" r:id="rId14"/>
    <p:sldId id="271" r:id="rId15"/>
    <p:sldId id="315" r:id="rId16"/>
    <p:sldId id="313" r:id="rId17"/>
    <p:sldId id="314" r:id="rId18"/>
    <p:sldId id="324" r:id="rId19"/>
    <p:sldId id="323" r:id="rId20"/>
    <p:sldId id="31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C6659B-9862-4E39-A314-B7028DAC0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13697DE-255E-4995-8ECD-E3D3C7683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761337-04FF-4315-B4D8-A28C51DD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C2D1-8EC9-4F4A-A0BC-C638F45DBD00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1F6972-AFFD-454F-A2D8-014DB9DA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5F58DB-1F9D-4806-88AB-B655DF74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D393-0177-4F82-AC09-F05BC3D3B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8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E798A5-668A-4781-9569-04A7F9DF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BB4E7AB-D4E5-486B-8220-DD44FC4E1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ED1598-596F-464C-B7D2-3AB111BFD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C2D1-8EC9-4F4A-A0BC-C638F45DBD00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395D03-2957-4D4A-AC51-CED15598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0A2DA8-0F09-4263-9F91-F4625EAE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D393-0177-4F82-AC09-F05BC3D3B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20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B4569C5-4E0C-4D83-BDD7-6E234D004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E864E9-7722-4C02-A452-FD17CB74E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945927-6091-4A06-BDD8-4B9B6B22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C2D1-8EC9-4F4A-A0BC-C638F45DBD00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B05B702-2A86-4829-9CCF-03746236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58E5DA5-61BE-408F-9D0F-DC2E3FB6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D393-0177-4F82-AC09-F05BC3D3B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8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7BDF60-7B93-44EB-AC51-BC67BF65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EB6637-8288-4655-8878-98045F343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61252D-8A41-4899-A6A6-731C6588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C2D1-8EC9-4F4A-A0BC-C638F45DBD00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5BA970-B660-4F95-8EB6-B679AD87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580515-1848-4878-BF5D-FD10ABAC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D393-0177-4F82-AC09-F05BC3D3B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26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9CB2AC-7826-4059-ACEA-5E6D7871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704C2EF-F844-44DD-913D-2EDEE9653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6FBFD5-48CE-4C3C-A9F1-063433EA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C2D1-8EC9-4F4A-A0BC-C638F45DBD00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FBFDBB-0609-4B69-93D8-A200C642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CFAF6-80C5-4082-9382-80989292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D393-0177-4F82-AC09-F05BC3D3B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4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4F5658-1556-4651-926E-24F42D3F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0E5714-C0C0-4A9F-8DB9-3FBFDD725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6BAD191-C84A-41A2-BF75-1FAA1254B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2F30BFC-F888-4E7F-8632-A419A0DC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C2D1-8EC9-4F4A-A0BC-C638F45DBD00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1A49F38-47CC-4B02-AF4B-1D544552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2A6B8C-CF25-4B6B-B7F5-35BFEB05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D393-0177-4F82-AC09-F05BC3D3B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8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5069F5-A07E-4A26-8376-2ABF8458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621DAED-C7FE-4331-84BF-7A36B8762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1693B0C-DBCB-45BB-A4A0-335A338BF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DFED736-13F3-4A8B-9CE9-83242607F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B0BE9F0-5644-48A2-B906-A577E8FAA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08004EA-010A-40D3-99EA-6BF5AA9A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C2D1-8EC9-4F4A-A0BC-C638F45DBD00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8841907-7223-4152-A37C-3548AE2D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4EAEBEA-C59A-4590-B82A-AA2390A9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D393-0177-4F82-AC09-F05BC3D3B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5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A1FD1A-68AD-48EF-BD35-6C52966D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45031F-A2C1-430A-BBC9-46467554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C2D1-8EC9-4F4A-A0BC-C638F45DBD00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149EC83-252B-4724-A50C-FCC33AE3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9A294D0-2DD3-4285-9DFF-5016D143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D393-0177-4F82-AC09-F05BC3D3B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1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FDC0118-8CE1-4625-9379-B4960F80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C2D1-8EC9-4F4A-A0BC-C638F45DBD00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08E110C-9979-40C3-9671-CDCCA934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E6B616-17C9-4713-BAF0-D4E2FF87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D393-0177-4F82-AC09-F05BC3D3B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9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75F96F-DE20-4C8C-8406-6A35A7D6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2025AE-4B6B-41B5-BA09-151777A60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40F972A-1BAB-40CE-985C-D817577F0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B5F624E-AA63-44F6-A389-BA60934A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C2D1-8EC9-4F4A-A0BC-C638F45DBD00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6241D60-22CC-4A49-BF7B-1B579C39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08F9EBA-3373-4EC5-8030-A37E0251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D393-0177-4F82-AC09-F05BC3D3B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33A1E6-4825-4E5E-9394-07C6FBC0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1FC088D-18A4-44F6-A44F-6A9A4C927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A87B01F-A44B-4B32-805C-FE6B977C2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47D5BC8-2637-4787-BD06-C0706967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C2D1-8EC9-4F4A-A0BC-C638F45DBD00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8C7E21-ED08-4A14-A1B6-C695DCE2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886030A-1564-4021-A32C-0866F4D1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D393-0177-4F82-AC09-F05BC3D3B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2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4E5982-6914-4CF8-BB7F-51AF6B53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D43D605-0A25-4992-96C1-BF8AC1A1F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76D2A8-805A-44ED-9F3B-C898EDE62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7C2D1-8EC9-4F4A-A0BC-C638F45DBD00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051021-6304-4AE9-8AC6-48186DA02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EE0F3B-5EA4-4804-B082-A73877BE0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7D393-0177-4F82-AC09-F05BC3D3B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355DB0-2EFF-47B7-A861-6360B728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7681497-E467-45D3-AF24-5D747062C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178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1E5F29-35F6-4E7F-BF07-CA214C55E754}"/>
              </a:ext>
            </a:extLst>
          </p:cNvPr>
          <p:cNvSpPr txBox="1"/>
          <p:nvPr/>
        </p:nvSpPr>
        <p:spPr>
          <a:xfrm>
            <a:off x="3110345" y="196909"/>
            <a:ext cx="9081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C00000"/>
                </a:solidFill>
                <a:effectLst/>
                <a:latin typeface="Impact" panose="020B0806030902050204" pitchFamily="34" charset="0"/>
                <a:ea typeface="Times New Roman" panose="02020603050405020304" pitchFamily="18" charset="0"/>
              </a:rPr>
              <a:t>Итоговый педагогический совет </a:t>
            </a:r>
            <a:endParaRPr lang="ru-RU" sz="4800" i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408C47-1FDC-4481-AEB7-B2AEB9B626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12192000" cy="688975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410B72-5355-4F4B-96D8-74EB7821A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876" y="281769"/>
            <a:ext cx="2755076" cy="30358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4614CFE-707E-4C7B-B26A-26A19EC83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13" y="137310"/>
            <a:ext cx="5747656" cy="66370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BF4C67F-E606-42F6-8BB2-61431621F7BD}"/>
              </a:ext>
            </a:extLst>
          </p:cNvPr>
          <p:cNvSpPr txBox="1"/>
          <p:nvPr/>
        </p:nvSpPr>
        <p:spPr>
          <a:xfrm>
            <a:off x="6687788" y="5006571"/>
            <a:ext cx="61811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Яблоня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61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408C47-1FDC-4481-AEB7-B2AEB9B626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12192000" cy="688975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410B72-5355-4F4B-96D8-74EB7821A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04" y="178129"/>
            <a:ext cx="2855941" cy="314696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9813BE0-97B0-4910-8A32-72AD30095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62" y="304759"/>
            <a:ext cx="5306839" cy="62167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D5C10DF-A113-44CC-AA4A-701AC6081EF7}"/>
              </a:ext>
            </a:extLst>
          </p:cNvPr>
          <p:cNvSpPr txBox="1"/>
          <p:nvPr/>
        </p:nvSpPr>
        <p:spPr>
          <a:xfrm>
            <a:off x="6792401" y="4983581"/>
            <a:ext cx="46759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Сорняк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60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408C47-1FDC-4481-AEB7-B2AEB9B626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12192000" cy="688975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410B72-5355-4F4B-96D8-74EB7821A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594" y="4524499"/>
            <a:ext cx="1988381" cy="21909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F17CF5-4CEC-4763-B041-2465B8DA62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98" y="1220932"/>
            <a:ext cx="8460803" cy="54945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B96B37-3E31-471F-BB49-CF7F3FEE8E13}"/>
              </a:ext>
            </a:extLst>
          </p:cNvPr>
          <p:cNvSpPr txBox="1"/>
          <p:nvPr/>
        </p:nvSpPr>
        <p:spPr>
          <a:xfrm>
            <a:off x="1451546" y="142504"/>
            <a:ext cx="74127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8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Математика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22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408C47-1FDC-4481-AEB7-B2AEB9B626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12192000" cy="688975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410B72-5355-4F4B-96D8-74EB7821A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594" y="2333501"/>
            <a:ext cx="1988381" cy="2190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6ECED5-E2B0-4FE2-BE2A-34AA312608F3}"/>
              </a:ext>
            </a:extLst>
          </p:cNvPr>
          <p:cNvSpPr txBox="1"/>
          <p:nvPr/>
        </p:nvSpPr>
        <p:spPr>
          <a:xfrm>
            <a:off x="5880267" y="413135"/>
            <a:ext cx="392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4D48B77-8A9D-4328-AA23-56CBE60BCD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93" y="1692729"/>
            <a:ext cx="7960426" cy="4975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38E7C1-8C43-46B8-880B-3F5296E26CC6}"/>
              </a:ext>
            </a:extLst>
          </p:cNvPr>
          <p:cNvSpPr txBox="1"/>
          <p:nvPr/>
        </p:nvSpPr>
        <p:spPr>
          <a:xfrm>
            <a:off x="3005447" y="107215"/>
            <a:ext cx="61811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Музыка</a:t>
            </a:r>
            <a:endParaRPr kumimoji="0" lang="ru-RU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458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408C47-1FDC-4481-AEB7-B2AEB9B626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12192000" cy="688975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410B72-5355-4F4B-96D8-74EB7821A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594" y="2333501"/>
            <a:ext cx="1988381" cy="2190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6ECED5-E2B0-4FE2-BE2A-34AA312608F3}"/>
              </a:ext>
            </a:extLst>
          </p:cNvPr>
          <p:cNvSpPr txBox="1"/>
          <p:nvPr/>
        </p:nvSpPr>
        <p:spPr>
          <a:xfrm>
            <a:off x="5880267" y="413135"/>
            <a:ext cx="392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BB878F9-C9EF-4AC0-9F89-1C8D37E6E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75" y="1871560"/>
            <a:ext cx="8775184" cy="47328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C322B5E-936B-4916-ACE2-F75FB51E4354}"/>
              </a:ext>
            </a:extLst>
          </p:cNvPr>
          <p:cNvSpPr txBox="1"/>
          <p:nvPr/>
        </p:nvSpPr>
        <p:spPr>
          <a:xfrm>
            <a:off x="2726517" y="59192"/>
            <a:ext cx="673896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Технология</a:t>
            </a:r>
            <a:endParaRPr kumimoji="0" lang="ru-RU" sz="8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23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408C47-1FDC-4481-AEB7-B2AEB9B626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12192000" cy="688975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410B72-5355-4F4B-96D8-74EB7821A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594" y="2333501"/>
            <a:ext cx="1988381" cy="2190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6ECED5-E2B0-4FE2-BE2A-34AA312608F3}"/>
              </a:ext>
            </a:extLst>
          </p:cNvPr>
          <p:cNvSpPr txBox="1"/>
          <p:nvPr/>
        </p:nvSpPr>
        <p:spPr>
          <a:xfrm>
            <a:off x="5880267" y="413135"/>
            <a:ext cx="392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B0FEA0-53EE-4725-B280-68BC911D3FB9}"/>
              </a:ext>
            </a:extLst>
          </p:cNvPr>
          <p:cNvSpPr txBox="1"/>
          <p:nvPr/>
        </p:nvSpPr>
        <p:spPr>
          <a:xfrm>
            <a:off x="4241471" y="413135"/>
            <a:ext cx="32775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ОБЖ</a:t>
            </a:r>
            <a:endParaRPr kumimoji="0" lang="ru-RU" sz="8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4AECFD-8D3D-4F4C-98CF-723A396BC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88" y="1859685"/>
            <a:ext cx="8138556" cy="48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49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408C47-1FDC-4481-AEB7-B2AEB9B626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12192000" cy="688975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410B72-5355-4F4B-96D8-74EB7821A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594" y="2333501"/>
            <a:ext cx="1988381" cy="2190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6ECED5-E2B0-4FE2-BE2A-34AA312608F3}"/>
              </a:ext>
            </a:extLst>
          </p:cNvPr>
          <p:cNvSpPr txBox="1"/>
          <p:nvPr/>
        </p:nvSpPr>
        <p:spPr>
          <a:xfrm>
            <a:off x="5880267" y="413135"/>
            <a:ext cx="392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6FB919-7FAC-407E-B99D-61A193470404}"/>
              </a:ext>
            </a:extLst>
          </p:cNvPr>
          <p:cNvSpPr txBox="1"/>
          <p:nvPr/>
        </p:nvSpPr>
        <p:spPr>
          <a:xfrm>
            <a:off x="2016826" y="137574"/>
            <a:ext cx="81583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Классный час</a:t>
            </a:r>
            <a:endParaRPr kumimoji="0" lang="ru-RU" sz="8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AEA09FB-C721-45E1-8FA2-17C03BFA84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r="10663"/>
          <a:stretch/>
        </p:blipFill>
        <p:spPr>
          <a:xfrm>
            <a:off x="1848593" y="1589031"/>
            <a:ext cx="8063347" cy="50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7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408C47-1FDC-4481-AEB7-B2AEB9B626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12192000" cy="6889750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6ECED5-E2B0-4FE2-BE2A-34AA312608F3}"/>
              </a:ext>
            </a:extLst>
          </p:cNvPr>
          <p:cNvSpPr txBox="1"/>
          <p:nvPr/>
        </p:nvSpPr>
        <p:spPr>
          <a:xfrm>
            <a:off x="5880267" y="413135"/>
            <a:ext cx="392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E2B8A84-93AC-470D-BBC3-BF34FBD2E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79" y="1548909"/>
            <a:ext cx="9941649" cy="50503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CB85E23-91A4-486C-88A0-700851655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52" y="191190"/>
            <a:ext cx="1770014" cy="17700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798D8CB-F41A-45D0-8606-223C41E6A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57" y="280681"/>
            <a:ext cx="1902324" cy="1770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B479B0D-46F2-4753-8A71-9B8EAFB54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25" y="15584"/>
            <a:ext cx="1770014" cy="177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94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408C47-1FDC-4481-AEB7-B2AEB9B626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12192000" cy="688975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410B72-5355-4F4B-96D8-74EB7821A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672" y="2214748"/>
            <a:ext cx="2203924" cy="24285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6ECED5-E2B0-4FE2-BE2A-34AA312608F3}"/>
              </a:ext>
            </a:extLst>
          </p:cNvPr>
          <p:cNvSpPr txBox="1"/>
          <p:nvPr/>
        </p:nvSpPr>
        <p:spPr>
          <a:xfrm>
            <a:off x="5880267" y="413135"/>
            <a:ext cx="392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6FB919-7FAC-407E-B99D-61A193470404}"/>
              </a:ext>
            </a:extLst>
          </p:cNvPr>
          <p:cNvSpPr txBox="1"/>
          <p:nvPr/>
        </p:nvSpPr>
        <p:spPr>
          <a:xfrm>
            <a:off x="2016826" y="137574"/>
            <a:ext cx="81583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Послание - </a:t>
            </a:r>
            <a:r>
              <a:rPr kumimoji="0" lang="ru-RU" sz="8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2022</a:t>
            </a:r>
            <a:endParaRPr kumimoji="0" lang="ru-RU" sz="8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C144A96-DB31-422E-AF9E-975C242BB8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2" b="14287"/>
          <a:stretch/>
        </p:blipFill>
        <p:spPr>
          <a:xfrm>
            <a:off x="2930731" y="1584124"/>
            <a:ext cx="6330538" cy="51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48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355DB0-2EFF-47B7-A861-6360B728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7681497-E467-45D3-AF24-5D747062C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178"/>
          </a:xfrm>
        </p:spPr>
      </p:pic>
    </p:spTree>
    <p:extLst>
      <p:ext uri="{BB962C8B-B14F-4D97-AF65-F5344CB8AC3E}">
        <p14:creationId xmlns:p14="http://schemas.microsoft.com/office/powerpoint/2010/main" val="22624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408C47-1FDC-4481-AEB7-B2AEB9B626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63"/>
            <a:ext cx="12192000" cy="6888163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410B72-5355-4F4B-96D8-74EB7821A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096" y="4338668"/>
            <a:ext cx="1988381" cy="2190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049CA76-D9C5-4261-AF16-3549146574C0}"/>
              </a:ext>
            </a:extLst>
          </p:cNvPr>
          <p:cNvSpPr txBox="1"/>
          <p:nvPr/>
        </p:nvSpPr>
        <p:spPr>
          <a:xfrm>
            <a:off x="985652" y="132154"/>
            <a:ext cx="12290961" cy="6142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341120" indent="-6350" algn="just">
              <a:lnSpc>
                <a:spcPct val="126000"/>
              </a:lnSpc>
              <a:spcAft>
                <a:spcPts val="25"/>
              </a:spcAft>
            </a:pPr>
            <a:r>
              <a:rPr lang="ru-RU" sz="2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Повестка педагогического совета:</a:t>
            </a:r>
          </a:p>
          <a:p>
            <a:pPr marL="457200" marR="1341120" indent="-6350" algn="just">
              <a:lnSpc>
                <a:spcPct val="126000"/>
              </a:lnSpc>
              <a:spcAft>
                <a:spcPts val="25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	Исполнение решения предыдущего педагогического совета. Вступительное слово. 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Заведующий.</a:t>
            </a:r>
          </a:p>
          <a:p>
            <a:pPr marL="457200" marR="1341120" indent="-6350" algn="just">
              <a:lnSpc>
                <a:spcPct val="126000"/>
              </a:lnSpc>
              <a:spcAft>
                <a:spcPts val="25"/>
              </a:spcAft>
            </a:pP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Итоги выполнения годового плана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год. Старший 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воспитатель. •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Результаты мониторинга освоения детьми образовательной программы, отчеты работы с родителями, отчеты по самообразованию, отчеты по программам дополнительного образования, КЦ, наставничество… Воспитатели и специалисты ДОО.</a:t>
            </a:r>
          </a:p>
          <a:p>
            <a:pPr marL="457200" marR="1341120" indent="-6350" algn="just">
              <a:lnSpc>
                <a:spcPct val="126000"/>
              </a:lnSpc>
              <a:spcAft>
                <a:spcPts val="25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	Результаты ВСОКО. Знакомство с проектом программы воспитание. 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Заведующий.</a:t>
            </a:r>
            <a:endParaRPr lang="ru-RU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1341120" indent="-6350" algn="just">
              <a:lnSpc>
                <a:spcPct val="126000"/>
              </a:lnSpc>
              <a:spcAft>
                <a:spcPts val="25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	Результаты фронтальной проверки. Старший воспитатель.</a:t>
            </a:r>
          </a:p>
          <a:p>
            <a:pPr marL="457200" marR="1341120" indent="-6350" algn="just">
              <a:lnSpc>
                <a:spcPct val="126000"/>
              </a:lnSpc>
              <a:spcAft>
                <a:spcPts val="25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	Утверждение плана ЛОП, распорядка дня и ООД на летний период.</a:t>
            </a:r>
          </a:p>
          <a:p>
            <a:pPr marL="457200" marR="1341120" indent="-6350" algn="just">
              <a:lnSpc>
                <a:spcPct val="126000"/>
              </a:lnSpc>
              <a:spcAft>
                <a:spcPts val="25"/>
              </a:spcAft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	Разное. </a:t>
            </a:r>
          </a:p>
        </p:txBody>
      </p:sp>
    </p:spTree>
    <p:extLst>
      <p:ext uri="{BB962C8B-B14F-4D97-AF65-F5344CB8AC3E}">
        <p14:creationId xmlns:p14="http://schemas.microsoft.com/office/powerpoint/2010/main" val="2411372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43001A-88A0-4987-AE57-9C23BB76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367E7E8-072D-4E27-96C4-AC338E878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" y="-1"/>
            <a:ext cx="12187873" cy="6893223"/>
          </a:xfrm>
        </p:spPr>
      </p:pic>
    </p:spTree>
    <p:extLst>
      <p:ext uri="{BB962C8B-B14F-4D97-AF65-F5344CB8AC3E}">
        <p14:creationId xmlns:p14="http://schemas.microsoft.com/office/powerpoint/2010/main" val="167135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408C47-1FDC-4481-AEB7-B2AEB9B626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12192000" cy="688975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410B72-5355-4F4B-96D8-74EB7821A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594" y="2333501"/>
            <a:ext cx="1988381" cy="21909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43B5431-746C-4636-994F-59395923B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40" y="259308"/>
            <a:ext cx="8463029" cy="63472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6ECED5-E2B0-4FE2-BE2A-34AA312608F3}"/>
              </a:ext>
            </a:extLst>
          </p:cNvPr>
          <p:cNvSpPr txBox="1"/>
          <p:nvPr/>
        </p:nvSpPr>
        <p:spPr>
          <a:xfrm>
            <a:off x="5880267" y="413135"/>
            <a:ext cx="39287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Упражнение-приветствие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058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FFAD5FC-0AC6-4E80-8068-0C3BCF86F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20"/>
            <a:ext cx="12192000" cy="69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49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FF744E4-66AC-4A38-A535-0ECA8142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r="15941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B6A6E6-243B-4D12-8185-0D7F2FFC6455}"/>
              </a:ext>
            </a:extLst>
          </p:cNvPr>
          <p:cNvSpPr txBox="1"/>
          <p:nvPr/>
        </p:nvSpPr>
        <p:spPr>
          <a:xfrm>
            <a:off x="92033" y="6704088"/>
            <a:ext cx="6181106" cy="40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1341120" indent="-6350" algn="just">
              <a:lnSpc>
                <a:spcPct val="126000"/>
              </a:lnSpc>
              <a:spcAft>
                <a:spcPts val="2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465DDDB-987D-471A-9E50-A502BD93281B}"/>
              </a:ext>
            </a:extLst>
          </p:cNvPr>
          <p:cNvSpPr txBox="1"/>
          <p:nvPr/>
        </p:nvSpPr>
        <p:spPr>
          <a:xfrm>
            <a:off x="3007426" y="-264225"/>
            <a:ext cx="8357260" cy="864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1341120" indent="-6350" algn="just">
              <a:lnSpc>
                <a:spcPct val="126000"/>
              </a:lnSpc>
              <a:spcAft>
                <a:spcPts val="25"/>
              </a:spcAft>
            </a:pPr>
            <a:r>
              <a:rPr lang="ru-RU" sz="44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44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асписание на сегодня: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2A4D332-482D-44DD-8730-ACABE302A3E4}"/>
              </a:ext>
            </a:extLst>
          </p:cNvPr>
          <p:cNvSpPr txBox="1"/>
          <p:nvPr/>
        </p:nvSpPr>
        <p:spPr>
          <a:xfrm>
            <a:off x="2663042" y="446738"/>
            <a:ext cx="61811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i="1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1.Биология</a:t>
            </a:r>
            <a:endParaRPr lang="ru-RU" sz="6600" i="1" dirty="0">
              <a:latin typeface="Sylfaen" panose="010A050205030603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E572725-C9D4-481B-BB9F-7144328D19D8}"/>
              </a:ext>
            </a:extLst>
          </p:cNvPr>
          <p:cNvSpPr txBox="1"/>
          <p:nvPr/>
        </p:nvSpPr>
        <p:spPr>
          <a:xfrm>
            <a:off x="2628406" y="1321212"/>
            <a:ext cx="61811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2.Математика</a:t>
            </a: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D92026A-272C-4952-84D4-E2E8E2246EE6}"/>
              </a:ext>
            </a:extLst>
          </p:cNvPr>
          <p:cNvSpPr txBox="1"/>
          <p:nvPr/>
        </p:nvSpPr>
        <p:spPr>
          <a:xfrm>
            <a:off x="2663042" y="2182732"/>
            <a:ext cx="61811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3.Музыка</a:t>
            </a: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6671B65-C255-4173-908A-A2A4FBB6ECCE}"/>
              </a:ext>
            </a:extLst>
          </p:cNvPr>
          <p:cNvSpPr txBox="1"/>
          <p:nvPr/>
        </p:nvSpPr>
        <p:spPr>
          <a:xfrm>
            <a:off x="2628406" y="3057593"/>
            <a:ext cx="61811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4.Астрономия</a:t>
            </a: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91BEE43-A613-4414-A0F4-55F66D2D12F9}"/>
              </a:ext>
            </a:extLst>
          </p:cNvPr>
          <p:cNvSpPr txBox="1"/>
          <p:nvPr/>
        </p:nvSpPr>
        <p:spPr>
          <a:xfrm>
            <a:off x="2628406" y="3873622"/>
            <a:ext cx="69351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5.Технология</a:t>
            </a: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E746CEB-686C-4B2F-B715-D2E4ED714132}"/>
              </a:ext>
            </a:extLst>
          </p:cNvPr>
          <p:cNvSpPr txBox="1"/>
          <p:nvPr/>
        </p:nvSpPr>
        <p:spPr>
          <a:xfrm>
            <a:off x="2628406" y="4770676"/>
            <a:ext cx="39871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6.ОБЖ</a:t>
            </a: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22599AE-D8F0-4206-A556-C336ABD17806}"/>
              </a:ext>
            </a:extLst>
          </p:cNvPr>
          <p:cNvSpPr txBox="1"/>
          <p:nvPr/>
        </p:nvSpPr>
        <p:spPr>
          <a:xfrm>
            <a:off x="2489645" y="5807034"/>
            <a:ext cx="77545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7.Классный час</a:t>
            </a: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9DCE4DFA-C193-47CF-85BF-10F8656136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112" y="1047044"/>
            <a:ext cx="3293985" cy="362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71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408C47-1FDC-4481-AEB7-B2AEB9B626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12192000" cy="688975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410B72-5355-4F4B-96D8-74EB7821A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33" y="349497"/>
            <a:ext cx="2794721" cy="30795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1627D10-051E-4196-ACF9-9D8FBBB9B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45" y="-31750"/>
            <a:ext cx="7597921" cy="57577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90804D5-43EA-4562-B36F-9F0056240649}"/>
              </a:ext>
            </a:extLst>
          </p:cNvPr>
          <p:cNvSpPr txBox="1"/>
          <p:nvPr/>
        </p:nvSpPr>
        <p:spPr>
          <a:xfrm>
            <a:off x="6432466" y="5288340"/>
            <a:ext cx="57595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96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Биология</a:t>
            </a:r>
            <a:endParaRPr lang="ru-RU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40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408C47-1FDC-4481-AEB7-B2AEB9B626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12192000" cy="688975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410B72-5355-4F4B-96D8-74EB7821A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461" y="1603169"/>
            <a:ext cx="1988381" cy="21909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AC69576-C04B-4ACE-94A8-A365F1412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33995"/>
            <a:ext cx="5334000" cy="533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E46E1A-E0CD-4A3E-B42D-3CFC11726243}"/>
              </a:ext>
            </a:extLst>
          </p:cNvPr>
          <p:cNvSpPr txBox="1"/>
          <p:nvPr/>
        </p:nvSpPr>
        <p:spPr>
          <a:xfrm>
            <a:off x="2349830" y="-215872"/>
            <a:ext cx="74923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Подснежник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213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408C47-1FDC-4481-AEB7-B2AEB9B626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5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410B72-5355-4F4B-96D8-74EB7821A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77" y="384277"/>
            <a:ext cx="2360192" cy="26006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062C823-4CA0-4BB0-874D-836C63156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74" y="1684625"/>
            <a:ext cx="4975252" cy="49833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5E5B741-010C-402D-9D68-0AEEAFC9DE09}"/>
              </a:ext>
            </a:extLst>
          </p:cNvPr>
          <p:cNvSpPr txBox="1"/>
          <p:nvPr/>
        </p:nvSpPr>
        <p:spPr>
          <a:xfrm>
            <a:off x="3005447" y="57483"/>
            <a:ext cx="61811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Календула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23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408C47-1FDC-4481-AEB7-B2AEB9B626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12192000" cy="688975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410B72-5355-4F4B-96D8-74EB7821A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00" y="118754"/>
            <a:ext cx="1988381" cy="21909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9486FC-35F3-4696-8B5D-2C51E109D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18" y="1448791"/>
            <a:ext cx="7402363" cy="52667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D661BC-5FF9-4090-BBED-76DA26434548}"/>
              </a:ext>
            </a:extLst>
          </p:cNvPr>
          <p:cNvSpPr txBox="1"/>
          <p:nvPr/>
        </p:nvSpPr>
        <p:spPr>
          <a:xfrm>
            <a:off x="3021951" y="-226690"/>
            <a:ext cx="61811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ylfaen" panose="010A0502050306030303" pitchFamily="18" charset="0"/>
                <a:ea typeface="Times New Roman" panose="02020603050405020304" pitchFamily="18" charset="0"/>
                <a:cs typeface="+mn-cs"/>
              </a:rPr>
              <a:t>Незабудка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63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43</Words>
  <Application>Microsoft Office PowerPoint</Application>
  <PresentationFormat>Широкоэкранный</PresentationFormat>
  <Paragraphs>36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Impact</vt:lpstr>
      <vt:lpstr>Sylfaen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Lenovo</cp:lastModifiedBy>
  <cp:revision>27</cp:revision>
  <dcterms:created xsi:type="dcterms:W3CDTF">2021-05-21T15:45:28Z</dcterms:created>
  <dcterms:modified xsi:type="dcterms:W3CDTF">2022-03-23T05:09:57Z</dcterms:modified>
</cp:coreProperties>
</file>