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6" r:id="rId12"/>
    <p:sldId id="265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178C7A-76F1-48AD-921C-CB31F11A97C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7"/>
            <p14:sldId id="266"/>
            <p14:sldId id="265"/>
            <p14:sldId id="268"/>
            <p14:sldId id="269"/>
            <p14:sldId id="271"/>
            <p14:sldId id="272"/>
            <p14:sldId id="270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3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2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0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4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9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4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8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A06A-71C4-478D-9EA4-5CF12705353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53C45-1772-4556-88DA-9DB80B1E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8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7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7" Type="http://schemas.openxmlformats.org/officeDocument/2006/relationships/image" Target="../media/image28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17413_15-phonoteka_org-p-fon-zimuyushchie-ptits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образовательное учреждение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Новосибирска Лицей №159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отделение « Солнечный город»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55776" y="1600200"/>
            <a:ext cx="6264696" cy="452596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педагогической деятельности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Новосибирск 2022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588224" y="4725144"/>
            <a:ext cx="2098576" cy="1401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Судакова Т.М.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Бондаренко Е.А.</a:t>
            </a:r>
          </a:p>
        </p:txBody>
      </p:sp>
    </p:spTree>
    <p:extLst>
      <p:ext uri="{BB962C8B-B14F-4D97-AF65-F5344CB8AC3E}">
        <p14:creationId xmlns:p14="http://schemas.microsoft.com/office/powerpoint/2010/main" val="242436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Приметы.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Синичка с утра начинает пищать – ожидай ночью мороз.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Воробьи дружно расчирикались – к оттепели.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Ворона под крыло клюв прячет – к холоду.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 Перед метелью воробьи чирикают.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 Перед сильным ветром воробьи стайками перелетают с места на место.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 Синицы порхают под окном – к холоду.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 В марте птички щебечут к хорошей погоде.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 Снегирь зимой поёт на снег, вьюгу и слякоть.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 Если сядет тебе на руку синица, нужно загадать желание. Если вещая птаха подаёт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голос – загаданному сбыться.</a:t>
            </a:r>
          </a:p>
        </p:txBody>
      </p:sp>
    </p:spTree>
    <p:extLst>
      <p:ext uri="{BB962C8B-B14F-4D97-AF65-F5344CB8AC3E}">
        <p14:creationId xmlns:p14="http://schemas.microsoft.com/office/powerpoint/2010/main" val="36163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6532962-41CB-4F9E-9686-AF1C1A5FE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5" y="180169"/>
            <a:ext cx="3555330" cy="2663658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D3945B5-8ED1-47D8-A63D-4A3E2AF67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55" y="180169"/>
            <a:ext cx="3428493" cy="257136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F104BF6-6394-FC2F-C987-59FAE97E3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4" y="3139800"/>
            <a:ext cx="2746336" cy="342222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F845E8F-D581-CA83-B884-D75333012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69" y="3139800"/>
            <a:ext cx="4057418" cy="30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Раскраски по теме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329631" cy="33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44" y="1074836"/>
            <a:ext cx="3017912" cy="30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10734"/>
            <a:ext cx="2366423" cy="338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7614"/>
            <a:ext cx="3145929" cy="222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55" y="4399030"/>
            <a:ext cx="30059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65" y="4171218"/>
            <a:ext cx="1728192" cy="2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7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Графомоторика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зимующие птицы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843807" cy="393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836713"/>
            <a:ext cx="2781716" cy="393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55294"/>
            <a:ext cx="2699791" cy="3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98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1"/>
            <a:ext cx="4176464" cy="590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8" y="836712"/>
            <a:ext cx="4079388" cy="59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6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713"/>
            <a:ext cx="8639088" cy="647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54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FB7B50-2525-3084-C586-EE9BEA62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255201"/>
            <a:ext cx="8558827" cy="62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Фотоотчет по теме проекта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6B7A2F3-3C88-4DA4-FBB6-115839175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" y="980727"/>
            <a:ext cx="3269813" cy="244827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F39F04A-0FB6-1A78-C3FA-575D359E4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269813" cy="244827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5DD26E9-3CEB-D12E-EDC0-D705FFB90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72" y="3919364"/>
            <a:ext cx="3269813" cy="244827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11B758F-DFC0-79BA-3D8D-D6B385355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" y="3919363"/>
            <a:ext cx="3269814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1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46E8A0E-1A28-59F4-E3CB-63BE5B257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7" y="207514"/>
            <a:ext cx="2144915" cy="3029002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3B23C52-83BA-0E09-3E2A-27D0BB1BD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87" y="269601"/>
            <a:ext cx="2221478" cy="296691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E962CB8-2F66-6A07-B2DC-9D3D9C5E8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6" y="269601"/>
            <a:ext cx="2221478" cy="296691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6894DFD-F3F2-53E0-339E-F42C4C1C0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26" y="3621483"/>
            <a:ext cx="2221478" cy="296691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4C2E7E2-CD3A-A757-6CBF-4A9860AE6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1484"/>
            <a:ext cx="2221478" cy="29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593AF31-DA4C-1FBD-F0DB-C7E8B650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2" y="371582"/>
            <a:ext cx="2555082" cy="3412463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3F7F221-59BA-E6D0-0810-F04E0761F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59" y="1318200"/>
            <a:ext cx="2555082" cy="341246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220A5E6-3382-FB76-E91A-E3287BA84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16" y="2971723"/>
            <a:ext cx="2634012" cy="35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4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холодное время года перед зимующими птицами встают жизненно важные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вопросы: как прокормиться. Доступной пищи становится значительно меньше, но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потребность в ней возрастает. Иногда естественный корм становится практически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недоступным, поэтому многие птицы не могут пережить зиму и погибают. В ходе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образовательно – воспитательного процесса выявилось, что у детей недостаточно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развиты знания о птицах родного края. Дети зачастую путают зимующих и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перелётных птиц. Также у детей недостаточно развито чувство заботы о птицах.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Следовательно, мы решили реализовать проект «Зимующие птицы». Это позволит расширить и углубить знания детей о птицах нашего края, послужит формированию бережного отношения к птицам, осознанию того, что необходимо ухаживать за пернатыми в самое трудное для них время года. В совместной работе с родителями мы должны повышать экологическое сознание ребёнка, стимулируя его интерес к помощи пернатым друзьям, тем самым побуждая чувства ребёнка. Очень важно, чтобы ребёнок мог оценить поведение человека в природе, высказать своё суждение по этой проблеме.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6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59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расширять и обогащать знаний о зимующих птицах.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закрепить знания детей о зимующих птицах, о роли человека в жизни зимующих птиц;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-пополнить развивающую среду по теме проекта;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-воспитывать желание помогать птицам в трудное для них время;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-развивать интерес и любовь к родному краю в процессе экологического воспитания и умения отражать это в рисунке, лепке, аппликации, ручном труде.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педагог, дети и родители старшей группы.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выполнения: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21.11.2022 г. по 25.11.2022 г.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краткосрочный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0"/>
          </a:xfrm>
        </p:spPr>
        <p:txBody>
          <a:bodyPr>
            <a:noAutofit/>
          </a:bodyPr>
          <a:lstStyle/>
          <a:p>
            <a:pPr indent="450850" algn="l"/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none" strike="noStrike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Дети: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Сформированы элементарные представления о зимующих птицах.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Сформированы представления о правильных способах взаимодействия с объектами природы.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Развит интерес к наблюдению за объектами и явлениями природы.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none" strike="noStrike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Родители: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Повысился уровень экологической воспитанности родителей.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Проводят с детьми наблюдения в природе и пресекают попытки жестокого обращения с объектами природы.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Привлекают детей к совместному труду в природе, заботе о птицах.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none" strike="noStrike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Педагоги: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Ведут активную работу по экологическому воспитанию детей.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Используют различные формы работы, интеграцию образовательных областей.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Распространяют и обобщают опыт.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7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892480" cy="64807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проекта: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«Зимующие птицы», «Как живут наши пернатые друзья зимой», «Кто заботится о птицах», «Покормим птиц зимой», «Наши пернатые друзья».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иллюстраций и фото зимующих птиц.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творчество: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Оригами: «Птичка»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Лепка: «Филин»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Рисование: «Голубь»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Конструирование: «Кормушка для птиц»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«Птичий двор», «Птичий рынок», «Зоомагазин», «Птичка заболела»..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«Сколько птиц в кормушке», «Построй птичку», «Птичья семья», «Чей хвост, чей клюв», «Узнай птицу по силуэту», «Фантастическая птица», «Четвертый лишний».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«Совушки», «Весёлые воробушки», «Птицы прилетели», «Жмурки».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Бианки «Синичкин календарь. Январь», Л. Нечаева «Хроменька уточка». Чтение рассказов «О чём плачет синичка?» Сухомлинский; «Ворона», «Воробей» Рубцова Н.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Загадывание загадок.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кормушек.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3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Лексическая тема: «Зимующие птицы»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1.Словарь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Предметный: сорока, ворона, воробей, снегирь, синица, дятел, сова, галка, голубь. Части тела: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голова, клюв, глаза, грудка, спинка, хвост, лапы, хохолок, перья, крылья.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Глагольный: прилетать, замерзать, клевать, кормить, летать, чирикать, каркать, ухать, стучать,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ворковать.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Признаков: красногрудый, белобокая, чернокрылый, черноглазый, сильный, шустрый, важная,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хитрая.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2.Развитие общей моторики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Движения по тексту.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Скачет шустрая синица,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Ей на месте не сидится.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Прыг – скок, прыг – скок –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Завертелась, как волчок.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присела на минутку,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Почесала клювом грудку,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Заглянула под крыло,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Лапку потянула,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веточку вспорхнула.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Посидела, посидела – и полетела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Развитие артикуляционной моторики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Голодные птенчики. Максимально широко открывать рот (язык лежит на дне ротовой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полости, кончик упирается в нижние зубы) и произносить слоги: 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Ам-ам-ам-ам-ам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Сонная сова. Опустить голову вниз. Почувствовать напряжение мышц шеи сзади.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Сова проснулась и вертит головой. Повороты головы влево-вправо.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«Птенчики глотают пищу».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Сглатывание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слюны.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Клювы разных птиц. Медленно всасывать щеки в зазор между зубами. Губы плотно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сомкнуты и вытянуты вперед.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Птенчики ждут пищу. Сделать из языка «чашечку» и удерживать ее под счет до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«шести».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Очень вкусная пища! Облизать губы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Дятел. Поднять язык за верхние зубы и постучать произнося: 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Тдд-тдд-тдд-тдд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9462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0"/>
            <a:ext cx="424428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Развитие фонетико-фонематического восприятия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Звуки Б,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ДИ «Слушай внимательно». Подними руку, когда услышишь звук Б в ряду других звуков,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хлопни, если услышишь звук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н – б – н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в – ф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б 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ДИ «Подушка-камень». Определить, какой звук стоит в начале слова – твердый или</a:t>
            </a:r>
          </a:p>
          <a:p>
            <a:pPr marL="0" indent="0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мягкий.Инструкция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если услышишь мягкий звук, положи ладошки под щеку («подушка»), если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услышишь твердый звук, покажи кулак («камень»).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Слова: бант – бинт – бутон – батон – бегемот – булка – белка – белый – бурундук – берег –берет – бочка.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Отхлопать слова: белка, бегемот, бегемоты, бак, баки, бык, быки, берег, берега.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Развитие лексико-грамматического строя речи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Дательный падеж существительных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ДИ «Покорми птицу»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даю корм кому? – синице, вороне, сороке, галке, снегирю, голубю, воробью.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«Один – два». Согласование существительных с числительными 1, 2.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Одна синица – две синицы, одна ворона – две вороны, одна сорока – две сороки, одна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галка – две галки, один снегирь – два снегиря, один голубь – два голубя, один воробей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два воробья.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316288" cy="66247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Развитие связной речи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«Опиши птицу».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практическое овладение навыком образования сложных прилагательных.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панно выставляется сорока.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 сороки какие глаза? Чёрные. Если объединить слова «чёрные» и «глаза», то сорока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будет…(черноглазая).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сороки белые бока, поэтому её называют белобокая сорока.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сороки длинный хвост, поэтому её называют ...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синицы грудка жёлтая, поэтому её называют ...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вороны черные крылья, поэтому её называют ...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дятла длинный клюв, поэтому её называют ...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Игра в слова.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Хлопните в ладоши, услышав слово, подходящее воробью (вороне, дятлу, синице…).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Объясните выбор каждого слова.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Маленький, бойкий, серая, летает, ловкая, красногрудый, проворный, прыгает,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чирикает, смелый, умная, дупло, большая, бойкая, длиннохвостая, весёлая, стрекотуха,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белобока, каркает, маленькая, зимующая птица.</a:t>
            </a:r>
          </a:p>
        </p:txBody>
      </p:sp>
    </p:spTree>
    <p:extLst>
      <p:ext uri="{BB962C8B-B14F-4D97-AF65-F5344CB8AC3E}">
        <p14:creationId xmlns:p14="http://schemas.microsoft.com/office/powerpoint/2010/main" val="287838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 за зимующими птицами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Цели: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закреплять знания о зимующих птицах;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формировать представление о добывании пищи зимующими птицами;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воспитывать желание заботиться о них и охранять.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Ход наблюдения: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Вновь разгулялась вьюга,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Срывает снежные шапки.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Совсем замерзла пичуга,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Сидит, поджимая лапки.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Воспитатель задает детям вопросы.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Каких птиц называют зимующими?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Чем они питаются? Каких зимующих птиц вы знаете?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Почему зимующие птицы не улетают на зиму в теплые края?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Как человек может помочь зимующим птицам?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Зимующие птицы не улетают от нас в теплые края, так как и зимой находят корм. Они питаются почками, семенами и плодами растений, спрятавшимися насекомыми, отыскивают корм около жилья человека. Часть птиц погибает от холода зимой. Люди могут помочь зимующим птицам – синичкам дают несоленое сало, воробьи любят пшено, семечки.</a:t>
            </a:r>
          </a:p>
        </p:txBody>
      </p:sp>
    </p:spTree>
    <p:extLst>
      <p:ext uri="{BB962C8B-B14F-4D97-AF65-F5344CB8AC3E}">
        <p14:creationId xmlns:p14="http://schemas.microsoft.com/office/powerpoint/2010/main" val="173721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о зимующих птицах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простуд он не страдает,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страшится злобных вьюг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 зиме не улетает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далекий знойный юг.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покроют снега груды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пригорок, и пустырь —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 красавец прилетел к нам,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Житель севера...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(снегирь).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Спинка зеленовата,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Черненькая шапочка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полоска шарфика.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Синица.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лиса среди зверей,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Эта птица всех хитрей,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Прячется в морозных кронах,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зовут её …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Ворона.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Посмотрите на балкон: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с утра воркует тут.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Эта птица – почтальон,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Пролетит любой маршрут.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Голубь.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Всех я за день навещу,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Всё, что знаю,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растрещу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Сорока.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Серых перьев комок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морозе продрог,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Скачет по дорожке,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Собирает крошки.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(воробей)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 жуком и короедом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Держит он всегда победу.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деревьям тук да тук: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Кто для леса верный друг?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Дятел.</a:t>
            </a:r>
          </a:p>
        </p:txBody>
      </p:sp>
    </p:spTree>
    <p:extLst>
      <p:ext uri="{BB962C8B-B14F-4D97-AF65-F5344CB8AC3E}">
        <p14:creationId xmlns:p14="http://schemas.microsoft.com/office/powerpoint/2010/main" val="96764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1070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 автономное образовательное учреждение  г. Новосибирска Лицей №159 Дошкольное отделение « Солнечный город»</vt:lpstr>
      <vt:lpstr>Актуальность: 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В ходе образовательно – воспитательного процесса выявилось, что у детей недостаточно развиты знания о птицах родного края. Дети зачастую путают зимующих и перелётных птиц. Также у детей недостаточно развито чувство заботы о птицах. Следовательно, мы решили реализовать проект «Зимующие птицы». Это позволит расширить и углубить знания детей о птицах нашего края, послужит формированию бережного отношения к птицам, осознанию того, что необходимо ухаживать за пернатыми в самое трудное для них время года. В совместной работе с родителями мы должны повышать экологическое сознание ребёнка, стимулируя его интерес к помощи пернатым друзьям, тем самым побуждая чувства ребёнка. Очень важно, чтобы ребёнок мог оценить поведение человека в природе, высказать своё суждение по этой проблеме.  </vt:lpstr>
      <vt:lpstr>Цель: расширять и обогащать знаний о зимующих птицах. Задачи: - закрепить знания детей о зимующих птицах, о роли человека в жизни зимующих птиц; -пополнить развивающую среду по теме проекта; -воспитывать желание помогать птицам в трудное для них время; -развивать интерес и любовь к родному краю в процессе экологического воспитания и умения отражать это в рисунке, лепке, аппликации, ручном труде. Участники: педагог, дети и родители старшей группы. Сроки выполнения: с 21.11.2022 г. по 25.11.2022 г. Тип проекта: краткосрочный </vt:lpstr>
      <vt:lpstr>Ожидаемые результаты: Дети: * Сформированы элементарные представления о зимующих птицах. * Сформированы представления о правильных способах взаимодействия с объектами природы. * Развит интерес к наблюдению за объектами и явлениями природы. Родители: * Повысился уровень экологической воспитанности родителей. * Проводят с детьми наблюдения в природе и пресекают попытки жестокого обращения с объектами природы. * Привлекают детей к совместному труду в природе, заботе о птицах. Педагоги: * Ведут активную работу по экологическому воспитанию детей. * Используют различные формы работы, интеграцию образовательных областей. * Распространяют и обобщают опыт. </vt:lpstr>
      <vt:lpstr>Реализации проекта:</vt:lpstr>
      <vt:lpstr>Лексическая тема: «Зимующие птицы» </vt:lpstr>
      <vt:lpstr>Презентация PowerPoint</vt:lpstr>
      <vt:lpstr>Наблюдение за зимующими птицами. Цели: - закреплять знания о зимующих птицах; - формировать представление о добывании пищи зимующими птицами; - воспитывать желание заботиться о них и охранять. Ход наблюдения: Вновь разгулялась вьюга, Срывает снежные шапки. Совсем замерзла пичуга, Сидит, поджимая лапки. Воспитатель задает детям вопросы. - Каких птиц называют зимующими? - Чем они питаются? Каких зимующих птиц вы знаете? - Почему зимующие птицы не улетают на зиму в теплые края? - Как человек может помочь зимующим птицам? Зимующие птицы не улетают от нас в теплые края, так как и зимой находят корм. Они питаются почками, семенами и плодами растений, спрятавшимися насекомыми, отыскивают корм около жилья человека. Часть птиц погибает от холода зимой. Люди могут помочь зимующим птицам – синичкам дают несоленое сало, воробьи любят пшено, семечки.</vt:lpstr>
      <vt:lpstr>Загадки о зимующих птицах</vt:lpstr>
      <vt:lpstr>Приметы. 1 Синичка с утра начинает пищать – ожидай ночью мороз. 2 Воробьи дружно расчирикались – к оттепели. 3 Ворона под крыло клюв прячет – к холоду. 4 Перед метелью воробьи чирикают. 5 Перед сильным ветром воробьи стайками перелетают с места на место. 6 Синицы порхают под окном – к холоду. 7 В марте птички щебечут к хорошей погоде. 8 Снегирь зимой поёт на снег, вьюгу и слякоть. 9 Если сядет тебе на руку синица, нужно загадать желание. Если вещая птаха подаёт голос – загаданному сбыться.</vt:lpstr>
      <vt:lpstr>Презентация PowerPoint</vt:lpstr>
      <vt:lpstr>Раскраски по теме</vt:lpstr>
      <vt:lpstr>Графомоторика зимующие птицы</vt:lpstr>
      <vt:lpstr>Рекомендации для родителей</vt:lpstr>
      <vt:lpstr>Презентация PowerPoint</vt:lpstr>
      <vt:lpstr>Презентация PowerPoint</vt:lpstr>
      <vt:lpstr>Фотоотчет по теме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образовательное учреждение  г. Новосибирска Лицей №159 Дошкольное отделение « Солнечный город»</dc:title>
  <dc:creator>Windows User</dc:creator>
  <cp:lastModifiedBy>Анастасмя Судакова</cp:lastModifiedBy>
  <cp:revision>16</cp:revision>
  <dcterms:created xsi:type="dcterms:W3CDTF">2022-11-19T10:31:09Z</dcterms:created>
  <dcterms:modified xsi:type="dcterms:W3CDTF">2022-11-28T01:00:40Z</dcterms:modified>
</cp:coreProperties>
</file>