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87" r:id="rId3"/>
    <p:sldId id="268" r:id="rId4"/>
    <p:sldId id="270" r:id="rId5"/>
    <p:sldId id="271" r:id="rId6"/>
    <p:sldId id="274" r:id="rId7"/>
    <p:sldId id="278" r:id="rId8"/>
    <p:sldId id="294" r:id="rId9"/>
    <p:sldId id="296" r:id="rId10"/>
    <p:sldId id="279" r:id="rId11"/>
    <p:sldId id="277" r:id="rId12"/>
    <p:sldId id="297" r:id="rId13"/>
    <p:sldId id="290" r:id="rId14"/>
    <p:sldId id="282" r:id="rId15"/>
    <p:sldId id="298" r:id="rId16"/>
    <p:sldId id="299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7" autoAdjust="0"/>
    <p:restoredTop sz="7652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A1E13-ED4D-4B1F-8FAB-8E9227DC0FC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E2CFD-C3A5-448F-895C-4B5CEB47D31F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Диагностический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A925F8-AC93-4474-BAC9-1F794508FDFD}" type="parTrans" cxnId="{81CD4A55-351E-4D27-836E-F119AFCD00D1}">
      <dgm:prSet/>
      <dgm:spPr/>
      <dgm:t>
        <a:bodyPr/>
        <a:lstStyle/>
        <a:p>
          <a:endParaRPr lang="ru-RU"/>
        </a:p>
      </dgm:t>
    </dgm:pt>
    <dgm:pt modelId="{1A97763F-A687-497A-B742-6EE071428432}" type="sibTrans" cxnId="{81CD4A55-351E-4D27-836E-F119AFCD00D1}">
      <dgm:prSet/>
      <dgm:spPr/>
      <dgm:t>
        <a:bodyPr/>
        <a:lstStyle/>
        <a:p>
          <a:endParaRPr lang="ru-RU"/>
        </a:p>
      </dgm:t>
    </dgm:pt>
    <dgm:pt modelId="{E81C1519-B57B-405C-A15C-3EEBD12F78A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6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0F5554-CA84-4F66-A783-6277E86C9615}" type="parTrans" cxnId="{198794D0-5C32-4B85-A6B1-9BA777B238C6}">
      <dgm:prSet/>
      <dgm:spPr/>
      <dgm:t>
        <a:bodyPr/>
        <a:lstStyle/>
        <a:p>
          <a:endParaRPr lang="ru-RU"/>
        </a:p>
      </dgm:t>
    </dgm:pt>
    <dgm:pt modelId="{1AF4028A-4C43-493D-9810-9A35AE1986B4}" type="sibTrans" cxnId="{198794D0-5C32-4B85-A6B1-9BA777B238C6}">
      <dgm:prSet/>
      <dgm:spPr/>
      <dgm:t>
        <a:bodyPr/>
        <a:lstStyle/>
        <a:p>
          <a:endParaRPr lang="ru-RU"/>
        </a:p>
      </dgm:t>
    </dgm:pt>
    <dgm:pt modelId="{C9D37A65-0779-4DF1-B686-266FA1F89E5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беседы, опросы</a:t>
          </a:r>
          <a:endParaRPr lang="ru-RU" sz="16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12C757-B75F-4A36-8AEB-8D7683DADF46}" type="parTrans" cxnId="{14925EBF-E55A-4CC0-BD0A-5BD210BCA101}">
      <dgm:prSet/>
      <dgm:spPr/>
      <dgm:t>
        <a:bodyPr/>
        <a:lstStyle/>
        <a:p>
          <a:endParaRPr lang="ru-RU"/>
        </a:p>
      </dgm:t>
    </dgm:pt>
    <dgm:pt modelId="{3449183C-1F02-4DCA-86AD-CFF5215DEC44}" type="sibTrans" cxnId="{14925EBF-E55A-4CC0-BD0A-5BD210BCA101}">
      <dgm:prSet/>
      <dgm:spPr/>
      <dgm:t>
        <a:bodyPr/>
        <a:lstStyle/>
        <a:p>
          <a:endParaRPr lang="ru-RU"/>
        </a:p>
      </dgm:t>
    </dgm:pt>
    <dgm:pt modelId="{AA6AED42-D544-4163-B344-A63F56F86875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Теоретический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4F458-6221-40F7-8C99-18928BA8FD4B}" type="parTrans" cxnId="{BF654300-BC0F-4F94-B72A-FA09CABBC155}">
      <dgm:prSet/>
      <dgm:spPr/>
      <dgm:t>
        <a:bodyPr/>
        <a:lstStyle/>
        <a:p>
          <a:endParaRPr lang="ru-RU"/>
        </a:p>
      </dgm:t>
    </dgm:pt>
    <dgm:pt modelId="{4D989400-08F3-44AC-B1D2-2DA168AFAAC2}" type="sibTrans" cxnId="{BF654300-BC0F-4F94-B72A-FA09CABBC155}">
      <dgm:prSet/>
      <dgm:spPr/>
      <dgm:t>
        <a:bodyPr/>
        <a:lstStyle/>
        <a:p>
          <a:endParaRPr lang="ru-RU"/>
        </a:p>
      </dgm:t>
    </dgm:pt>
    <dgm:pt modelId="{C582B140-F2FA-49E6-9384-92575FCAD7B3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разработка плана взаимодействия с родителя  по духовно-нравственному воспитанию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6A7A6-A4A5-48BB-8C94-D5FA3BBBF443}" type="parTrans" cxnId="{57AB01BD-E31D-4E2F-9A01-1CA4683B2F4E}">
      <dgm:prSet/>
      <dgm:spPr/>
      <dgm:t>
        <a:bodyPr/>
        <a:lstStyle/>
        <a:p>
          <a:endParaRPr lang="ru-RU"/>
        </a:p>
      </dgm:t>
    </dgm:pt>
    <dgm:pt modelId="{2462F567-25C4-41D1-8064-4A23DC97381B}" type="sibTrans" cxnId="{57AB01BD-E31D-4E2F-9A01-1CA4683B2F4E}">
      <dgm:prSet/>
      <dgm:spPr/>
      <dgm:t>
        <a:bodyPr/>
        <a:lstStyle/>
        <a:p>
          <a:endParaRPr lang="ru-RU"/>
        </a:p>
      </dgm:t>
    </dgm:pt>
    <dgm:pt modelId="{6CBB61B3-15E5-4EBF-8435-BBE7E55DA76C}">
      <dgm:prSet phldrT="[Текст]"/>
      <dgm:spPr/>
      <dgm:t>
        <a:bodyPr/>
        <a:lstStyle/>
        <a:p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55F43-9DDD-4A7C-B0DB-F4195FF2582E}" type="parTrans" cxnId="{746FB456-38B5-4D8B-AC99-25CA420D73F7}">
      <dgm:prSet/>
      <dgm:spPr/>
      <dgm:t>
        <a:bodyPr/>
        <a:lstStyle/>
        <a:p>
          <a:endParaRPr lang="ru-RU"/>
        </a:p>
      </dgm:t>
    </dgm:pt>
    <dgm:pt modelId="{0A131048-9BBF-4D8F-9251-8E2E53790394}" type="sibTrans" cxnId="{746FB456-38B5-4D8B-AC99-25CA420D73F7}">
      <dgm:prSet/>
      <dgm:spPr/>
      <dgm:t>
        <a:bodyPr/>
        <a:lstStyle/>
        <a:p>
          <a:endParaRPr lang="ru-RU"/>
        </a:p>
      </dgm:t>
    </dgm:pt>
    <dgm:pt modelId="{D55E5FAE-B9D2-454E-87CF-32340037159F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734444-8262-48CB-8349-0A1EC969406A}" type="parTrans" cxnId="{1718B82C-0629-4BAB-A171-1C431F7281CB}">
      <dgm:prSet/>
      <dgm:spPr/>
      <dgm:t>
        <a:bodyPr/>
        <a:lstStyle/>
        <a:p>
          <a:endParaRPr lang="ru-RU"/>
        </a:p>
      </dgm:t>
    </dgm:pt>
    <dgm:pt modelId="{10980D6F-AB02-46AA-8A3E-C80B36348B7C}" type="sibTrans" cxnId="{1718B82C-0629-4BAB-A171-1C431F7281CB}">
      <dgm:prSet/>
      <dgm:spPr/>
      <dgm:t>
        <a:bodyPr/>
        <a:lstStyle/>
        <a:p>
          <a:endParaRPr lang="ru-RU"/>
        </a:p>
      </dgm:t>
    </dgm:pt>
    <dgm:pt modelId="{67454805-36C3-438E-B45B-69F5A83CBAC7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Инновационные формы работы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ADFA2C-F48B-43B1-A3E4-C4BE107FACDE}" type="parTrans" cxnId="{8757A225-9F4E-43E5-816C-FCED8DBCB00E}">
      <dgm:prSet/>
      <dgm:spPr/>
      <dgm:t>
        <a:bodyPr/>
        <a:lstStyle/>
        <a:p>
          <a:endParaRPr lang="ru-RU"/>
        </a:p>
      </dgm:t>
    </dgm:pt>
    <dgm:pt modelId="{3AFE153F-E572-49A0-B3F8-48B885D58762}" type="sibTrans" cxnId="{8757A225-9F4E-43E5-816C-FCED8DBCB00E}">
      <dgm:prSet/>
      <dgm:spPr/>
      <dgm:t>
        <a:bodyPr/>
        <a:lstStyle/>
        <a:p>
          <a:endParaRPr lang="ru-RU"/>
        </a:p>
      </dgm:t>
    </dgm:pt>
    <dgm:pt modelId="{49FB96D3-82C8-4985-9B5E-8E8CB1D6E39B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Традиционные формы работы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5B0ED8-F103-40D7-8C93-5ADDEAA61FAA}" type="parTrans" cxnId="{F14B0C2D-F6B8-43A3-9FD9-158B00B32F7D}">
      <dgm:prSet/>
      <dgm:spPr/>
      <dgm:t>
        <a:bodyPr/>
        <a:lstStyle/>
        <a:p>
          <a:endParaRPr lang="ru-RU"/>
        </a:p>
      </dgm:t>
    </dgm:pt>
    <dgm:pt modelId="{0F376CA3-3971-4E40-B882-0AA6BF6ACF9F}" type="sibTrans" cxnId="{F14B0C2D-F6B8-43A3-9FD9-158B00B32F7D}">
      <dgm:prSet/>
      <dgm:spPr/>
      <dgm:t>
        <a:bodyPr/>
        <a:lstStyle/>
        <a:p>
          <a:endParaRPr lang="ru-RU"/>
        </a:p>
      </dgm:t>
    </dgm:pt>
    <dgm:pt modelId="{F230567F-93EF-4168-A857-A3F88D0079F1}" type="pres">
      <dgm:prSet presAssocID="{21EA1E13-ED4D-4B1F-8FAB-8E9227DC0F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37F78-A0B8-4AAE-8EE0-26BA6EDA2047}" type="pres">
      <dgm:prSet presAssocID="{F5BE2CFD-C3A5-448F-895C-4B5CEB47D31F}" presName="circle1" presStyleLbl="node1" presStyleIdx="0" presStyleCnt="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4C0349F3-1FF0-48B7-AB9E-F6DAD650CE4C}" type="pres">
      <dgm:prSet presAssocID="{F5BE2CFD-C3A5-448F-895C-4B5CEB47D31F}" presName="space" presStyleCnt="0"/>
      <dgm:spPr/>
    </dgm:pt>
    <dgm:pt modelId="{7B1F477F-48A0-47E0-9218-EF2227BCBB92}" type="pres">
      <dgm:prSet presAssocID="{F5BE2CFD-C3A5-448F-895C-4B5CEB47D31F}" presName="rect1" presStyleLbl="alignAcc1" presStyleIdx="0" presStyleCnt="3" custLinFactNeighborX="629" custLinFactNeighborY="-2326"/>
      <dgm:spPr/>
      <dgm:t>
        <a:bodyPr/>
        <a:lstStyle/>
        <a:p>
          <a:endParaRPr lang="ru-RU"/>
        </a:p>
      </dgm:t>
    </dgm:pt>
    <dgm:pt modelId="{C448BFA6-7534-46F1-B593-3BF1316CEBC1}" type="pres">
      <dgm:prSet presAssocID="{AA6AED42-D544-4163-B344-A63F56F86875}" presName="vertSpace2" presStyleLbl="node1" presStyleIdx="0" presStyleCnt="3"/>
      <dgm:spPr/>
    </dgm:pt>
    <dgm:pt modelId="{26B3663E-7E70-471B-B635-C78994CA1252}" type="pres">
      <dgm:prSet presAssocID="{AA6AED42-D544-4163-B344-A63F56F86875}" presName="circle2" presStyleLbl="node1" presStyleIdx="1" presStyleCnt="3"/>
      <dgm:spPr/>
    </dgm:pt>
    <dgm:pt modelId="{88EA902D-C78B-406D-872F-A982FF611C62}" type="pres">
      <dgm:prSet presAssocID="{AA6AED42-D544-4163-B344-A63F56F86875}" presName="rect2" presStyleLbl="alignAcc1" presStyleIdx="1" presStyleCnt="3"/>
      <dgm:spPr/>
      <dgm:t>
        <a:bodyPr/>
        <a:lstStyle/>
        <a:p>
          <a:endParaRPr lang="ru-RU"/>
        </a:p>
      </dgm:t>
    </dgm:pt>
    <dgm:pt modelId="{2ADDA56C-2511-498D-AC58-12450C34F76D}" type="pres">
      <dgm:prSet presAssocID="{D55E5FAE-B9D2-454E-87CF-32340037159F}" presName="vertSpace3" presStyleLbl="node1" presStyleIdx="1" presStyleCnt="3"/>
      <dgm:spPr/>
    </dgm:pt>
    <dgm:pt modelId="{6C70F0C0-47B1-435E-8B61-C52205C50870}" type="pres">
      <dgm:prSet presAssocID="{D55E5FAE-B9D2-454E-87CF-32340037159F}" presName="circle3" presStyleLbl="node1" presStyleIdx="2" presStyleCnt="3"/>
      <dgm:spPr/>
    </dgm:pt>
    <dgm:pt modelId="{C3C35353-ED02-411B-9BE3-6D01DD9C37F2}" type="pres">
      <dgm:prSet presAssocID="{D55E5FAE-B9D2-454E-87CF-32340037159F}" presName="rect3" presStyleLbl="alignAcc1" presStyleIdx="2" presStyleCnt="3"/>
      <dgm:spPr/>
      <dgm:t>
        <a:bodyPr/>
        <a:lstStyle/>
        <a:p>
          <a:endParaRPr lang="ru-RU"/>
        </a:p>
      </dgm:t>
    </dgm:pt>
    <dgm:pt modelId="{DB05E510-04AE-4694-9A5D-DCB8CB08396D}" type="pres">
      <dgm:prSet presAssocID="{F5BE2CFD-C3A5-448F-895C-4B5CEB47D31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DB0AA-884B-421D-B677-E6508CE67BE8}" type="pres">
      <dgm:prSet presAssocID="{F5BE2CFD-C3A5-448F-895C-4B5CEB47D31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899C-96D5-4648-993E-E4C1C46B2375}" type="pres">
      <dgm:prSet presAssocID="{AA6AED42-D544-4163-B344-A63F56F8687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2C6F9-C5D3-45AC-944E-5817FBC39DCA}" type="pres">
      <dgm:prSet presAssocID="{AA6AED42-D544-4163-B344-A63F56F8687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464A2-28CD-434E-A2FE-77B899EE401C}" type="pres">
      <dgm:prSet presAssocID="{D55E5FAE-B9D2-454E-87CF-32340037159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E2BEC-6867-4E6F-8980-B4B20AFA65FD}" type="pres">
      <dgm:prSet presAssocID="{D55E5FAE-B9D2-454E-87CF-32340037159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4B0C2D-F6B8-43A3-9FD9-158B00B32F7D}" srcId="{D55E5FAE-B9D2-454E-87CF-32340037159F}" destId="{49FB96D3-82C8-4985-9B5E-8E8CB1D6E39B}" srcOrd="1" destOrd="0" parTransId="{B85B0ED8-F103-40D7-8C93-5ADDEAA61FAA}" sibTransId="{0F376CA3-3971-4E40-B882-0AA6BF6ACF9F}"/>
    <dgm:cxn modelId="{746FB456-38B5-4D8B-AC99-25CA420D73F7}" srcId="{C582B140-F2FA-49E6-9384-92575FCAD7B3}" destId="{6CBB61B3-15E5-4EBF-8435-BBE7E55DA76C}" srcOrd="0" destOrd="0" parTransId="{31655F43-9DDD-4A7C-B0DB-F4195FF2582E}" sibTransId="{0A131048-9BBF-4D8F-9251-8E2E53790394}"/>
    <dgm:cxn modelId="{B30BAAF7-A647-4FD2-AF30-EF80B00D3C06}" type="presOf" srcId="{21EA1E13-ED4D-4B1F-8FAB-8E9227DC0FC2}" destId="{F230567F-93EF-4168-A857-A3F88D0079F1}" srcOrd="0" destOrd="0" presId="urn:microsoft.com/office/officeart/2005/8/layout/target3"/>
    <dgm:cxn modelId="{198794D0-5C32-4B85-A6B1-9BA777B238C6}" srcId="{F5BE2CFD-C3A5-448F-895C-4B5CEB47D31F}" destId="{E81C1519-B57B-405C-A15C-3EEBD12F78AF}" srcOrd="0" destOrd="0" parTransId="{EC0F5554-CA84-4F66-A783-6277E86C9615}" sibTransId="{1AF4028A-4C43-493D-9810-9A35AE1986B4}"/>
    <dgm:cxn modelId="{BF654300-BC0F-4F94-B72A-FA09CABBC155}" srcId="{21EA1E13-ED4D-4B1F-8FAB-8E9227DC0FC2}" destId="{AA6AED42-D544-4163-B344-A63F56F86875}" srcOrd="1" destOrd="0" parTransId="{5BF4F458-6221-40F7-8C99-18928BA8FD4B}" sibTransId="{4D989400-08F3-44AC-B1D2-2DA168AFAAC2}"/>
    <dgm:cxn modelId="{0B2F5636-D57B-48C3-AF0D-8D15B49B0BE8}" type="presOf" srcId="{D55E5FAE-B9D2-454E-87CF-32340037159F}" destId="{EA5464A2-28CD-434E-A2FE-77B899EE401C}" srcOrd="1" destOrd="0" presId="urn:microsoft.com/office/officeart/2005/8/layout/target3"/>
    <dgm:cxn modelId="{E370A064-B3D3-4DD7-AC82-D1F6AA1C3B24}" type="presOf" srcId="{6CBB61B3-15E5-4EBF-8435-BBE7E55DA76C}" destId="{D722C6F9-C5D3-45AC-944E-5817FBC39DCA}" srcOrd="0" destOrd="1" presId="urn:microsoft.com/office/officeart/2005/8/layout/target3"/>
    <dgm:cxn modelId="{8757A225-9F4E-43E5-816C-FCED8DBCB00E}" srcId="{D55E5FAE-B9D2-454E-87CF-32340037159F}" destId="{67454805-36C3-438E-B45B-69F5A83CBAC7}" srcOrd="0" destOrd="0" parTransId="{90ADFA2C-F48B-43B1-A3E4-C4BE107FACDE}" sibTransId="{3AFE153F-E572-49A0-B3F8-48B885D58762}"/>
    <dgm:cxn modelId="{1E417B2C-1CA9-4416-9B25-F0723076DC89}" type="presOf" srcId="{F5BE2CFD-C3A5-448F-895C-4B5CEB47D31F}" destId="{7B1F477F-48A0-47E0-9218-EF2227BCBB92}" srcOrd="0" destOrd="0" presId="urn:microsoft.com/office/officeart/2005/8/layout/target3"/>
    <dgm:cxn modelId="{1A347C5A-67AD-4211-901A-24AA7A65BD14}" type="presOf" srcId="{C9D37A65-0779-4DF1-B686-266FA1F89E59}" destId="{80DDB0AA-884B-421D-B677-E6508CE67BE8}" srcOrd="0" destOrd="1" presId="urn:microsoft.com/office/officeart/2005/8/layout/target3"/>
    <dgm:cxn modelId="{20612FC9-3293-4496-B500-FEFA8EF433A1}" type="presOf" srcId="{E81C1519-B57B-405C-A15C-3EEBD12F78AF}" destId="{80DDB0AA-884B-421D-B677-E6508CE67BE8}" srcOrd="0" destOrd="0" presId="urn:microsoft.com/office/officeart/2005/8/layout/target3"/>
    <dgm:cxn modelId="{81CD4A55-351E-4D27-836E-F119AFCD00D1}" srcId="{21EA1E13-ED4D-4B1F-8FAB-8E9227DC0FC2}" destId="{F5BE2CFD-C3A5-448F-895C-4B5CEB47D31F}" srcOrd="0" destOrd="0" parTransId="{CBA925F8-AC93-4474-BAC9-1F794508FDFD}" sibTransId="{1A97763F-A687-497A-B742-6EE071428432}"/>
    <dgm:cxn modelId="{1718B82C-0629-4BAB-A171-1C431F7281CB}" srcId="{21EA1E13-ED4D-4B1F-8FAB-8E9227DC0FC2}" destId="{D55E5FAE-B9D2-454E-87CF-32340037159F}" srcOrd="2" destOrd="0" parTransId="{77734444-8262-48CB-8349-0A1EC969406A}" sibTransId="{10980D6F-AB02-46AA-8A3E-C80B36348B7C}"/>
    <dgm:cxn modelId="{14925EBF-E55A-4CC0-BD0A-5BD210BCA101}" srcId="{F5BE2CFD-C3A5-448F-895C-4B5CEB47D31F}" destId="{C9D37A65-0779-4DF1-B686-266FA1F89E59}" srcOrd="1" destOrd="0" parTransId="{5312C757-B75F-4A36-8AEB-8D7683DADF46}" sibTransId="{3449183C-1F02-4DCA-86AD-CFF5215DEC44}"/>
    <dgm:cxn modelId="{DB667212-F69C-47D8-844A-8A71107F0E5C}" type="presOf" srcId="{AA6AED42-D544-4163-B344-A63F56F86875}" destId="{7518899C-96D5-4648-993E-E4C1C46B2375}" srcOrd="1" destOrd="0" presId="urn:microsoft.com/office/officeart/2005/8/layout/target3"/>
    <dgm:cxn modelId="{53AF5941-3F57-4214-B233-1C7F753F6610}" type="presOf" srcId="{F5BE2CFD-C3A5-448F-895C-4B5CEB47D31F}" destId="{DB05E510-04AE-4694-9A5D-DCB8CB08396D}" srcOrd="1" destOrd="0" presId="urn:microsoft.com/office/officeart/2005/8/layout/target3"/>
    <dgm:cxn modelId="{5965D1E2-B112-4CEA-93D6-1542AC333AF0}" type="presOf" srcId="{67454805-36C3-438E-B45B-69F5A83CBAC7}" destId="{CA0E2BEC-6867-4E6F-8980-B4B20AFA65FD}" srcOrd="0" destOrd="0" presId="urn:microsoft.com/office/officeart/2005/8/layout/target3"/>
    <dgm:cxn modelId="{8C4EE4AA-7874-4079-8CAC-DE39A8E6E976}" type="presOf" srcId="{C582B140-F2FA-49E6-9384-92575FCAD7B3}" destId="{D722C6F9-C5D3-45AC-944E-5817FBC39DCA}" srcOrd="0" destOrd="0" presId="urn:microsoft.com/office/officeart/2005/8/layout/target3"/>
    <dgm:cxn modelId="{7AB2BCA5-C9C8-416D-A210-F44BF1845BD5}" type="presOf" srcId="{AA6AED42-D544-4163-B344-A63F56F86875}" destId="{88EA902D-C78B-406D-872F-A982FF611C62}" srcOrd="0" destOrd="0" presId="urn:microsoft.com/office/officeart/2005/8/layout/target3"/>
    <dgm:cxn modelId="{527FBE97-F643-4C98-8460-8D827C39D689}" type="presOf" srcId="{49FB96D3-82C8-4985-9B5E-8E8CB1D6E39B}" destId="{CA0E2BEC-6867-4E6F-8980-B4B20AFA65FD}" srcOrd="0" destOrd="1" presId="urn:microsoft.com/office/officeart/2005/8/layout/target3"/>
    <dgm:cxn modelId="{57AB01BD-E31D-4E2F-9A01-1CA4683B2F4E}" srcId="{AA6AED42-D544-4163-B344-A63F56F86875}" destId="{C582B140-F2FA-49E6-9384-92575FCAD7B3}" srcOrd="0" destOrd="0" parTransId="{5DC6A7A6-A4A5-48BB-8C94-D5FA3BBBF443}" sibTransId="{2462F567-25C4-41D1-8064-4A23DC97381B}"/>
    <dgm:cxn modelId="{2AD538DB-381A-483E-AE00-1C618D493F48}" type="presOf" srcId="{D55E5FAE-B9D2-454E-87CF-32340037159F}" destId="{C3C35353-ED02-411B-9BE3-6D01DD9C37F2}" srcOrd="0" destOrd="0" presId="urn:microsoft.com/office/officeart/2005/8/layout/target3"/>
    <dgm:cxn modelId="{88712377-7C62-4E73-9944-0DE6ED23D5CE}" type="presParOf" srcId="{F230567F-93EF-4168-A857-A3F88D0079F1}" destId="{E4737F78-A0B8-4AAE-8EE0-26BA6EDA2047}" srcOrd="0" destOrd="0" presId="urn:microsoft.com/office/officeart/2005/8/layout/target3"/>
    <dgm:cxn modelId="{4B5EE222-23E6-417E-89E2-3A86CA308DDA}" type="presParOf" srcId="{F230567F-93EF-4168-A857-A3F88D0079F1}" destId="{4C0349F3-1FF0-48B7-AB9E-F6DAD650CE4C}" srcOrd="1" destOrd="0" presId="urn:microsoft.com/office/officeart/2005/8/layout/target3"/>
    <dgm:cxn modelId="{809362F0-567D-408B-AF17-43EB842FC859}" type="presParOf" srcId="{F230567F-93EF-4168-A857-A3F88D0079F1}" destId="{7B1F477F-48A0-47E0-9218-EF2227BCBB92}" srcOrd="2" destOrd="0" presId="urn:microsoft.com/office/officeart/2005/8/layout/target3"/>
    <dgm:cxn modelId="{80ABDA1B-18C9-4BF9-824C-3BA43CEDA9B4}" type="presParOf" srcId="{F230567F-93EF-4168-A857-A3F88D0079F1}" destId="{C448BFA6-7534-46F1-B593-3BF1316CEBC1}" srcOrd="3" destOrd="0" presId="urn:microsoft.com/office/officeart/2005/8/layout/target3"/>
    <dgm:cxn modelId="{297BEBC5-BFA2-4303-AF08-A14AA6A56EE1}" type="presParOf" srcId="{F230567F-93EF-4168-A857-A3F88D0079F1}" destId="{26B3663E-7E70-471B-B635-C78994CA1252}" srcOrd="4" destOrd="0" presId="urn:microsoft.com/office/officeart/2005/8/layout/target3"/>
    <dgm:cxn modelId="{308E6DFE-1766-4CC8-9FFE-0273528426A6}" type="presParOf" srcId="{F230567F-93EF-4168-A857-A3F88D0079F1}" destId="{88EA902D-C78B-406D-872F-A982FF611C62}" srcOrd="5" destOrd="0" presId="urn:microsoft.com/office/officeart/2005/8/layout/target3"/>
    <dgm:cxn modelId="{55538E6A-773B-42F7-B853-55C4637A5B9C}" type="presParOf" srcId="{F230567F-93EF-4168-A857-A3F88D0079F1}" destId="{2ADDA56C-2511-498D-AC58-12450C34F76D}" srcOrd="6" destOrd="0" presId="urn:microsoft.com/office/officeart/2005/8/layout/target3"/>
    <dgm:cxn modelId="{5576F1CC-C349-4889-AB9E-EFE5BF6F2CC7}" type="presParOf" srcId="{F230567F-93EF-4168-A857-A3F88D0079F1}" destId="{6C70F0C0-47B1-435E-8B61-C52205C50870}" srcOrd="7" destOrd="0" presId="urn:microsoft.com/office/officeart/2005/8/layout/target3"/>
    <dgm:cxn modelId="{5BDE1DF8-261E-42DB-9372-EF6F31B4B5E9}" type="presParOf" srcId="{F230567F-93EF-4168-A857-A3F88D0079F1}" destId="{C3C35353-ED02-411B-9BE3-6D01DD9C37F2}" srcOrd="8" destOrd="0" presId="urn:microsoft.com/office/officeart/2005/8/layout/target3"/>
    <dgm:cxn modelId="{E990DFAE-1DA0-462E-BAC6-445FF089C0A1}" type="presParOf" srcId="{F230567F-93EF-4168-A857-A3F88D0079F1}" destId="{DB05E510-04AE-4694-9A5D-DCB8CB08396D}" srcOrd="9" destOrd="0" presId="urn:microsoft.com/office/officeart/2005/8/layout/target3"/>
    <dgm:cxn modelId="{FFC57155-1A90-4CE7-8391-EB89396BAF2C}" type="presParOf" srcId="{F230567F-93EF-4168-A857-A3F88D0079F1}" destId="{80DDB0AA-884B-421D-B677-E6508CE67BE8}" srcOrd="10" destOrd="0" presId="urn:microsoft.com/office/officeart/2005/8/layout/target3"/>
    <dgm:cxn modelId="{C6C6D7B1-AC0B-4969-9846-4CAA9494F125}" type="presParOf" srcId="{F230567F-93EF-4168-A857-A3F88D0079F1}" destId="{7518899C-96D5-4648-993E-E4C1C46B2375}" srcOrd="11" destOrd="0" presId="urn:microsoft.com/office/officeart/2005/8/layout/target3"/>
    <dgm:cxn modelId="{38613266-00C8-482F-A5B1-CFF9031C02A1}" type="presParOf" srcId="{F230567F-93EF-4168-A857-A3F88D0079F1}" destId="{D722C6F9-C5D3-45AC-944E-5817FBC39DCA}" srcOrd="12" destOrd="0" presId="urn:microsoft.com/office/officeart/2005/8/layout/target3"/>
    <dgm:cxn modelId="{E8757A7F-820E-49F4-B2BA-6A014315FC48}" type="presParOf" srcId="{F230567F-93EF-4168-A857-A3F88D0079F1}" destId="{EA5464A2-28CD-434E-A2FE-77B899EE401C}" srcOrd="13" destOrd="0" presId="urn:microsoft.com/office/officeart/2005/8/layout/target3"/>
    <dgm:cxn modelId="{9F05D7A2-48D8-44C9-B287-D23F6919CCCA}" type="presParOf" srcId="{F230567F-93EF-4168-A857-A3F88D0079F1}" destId="{CA0E2BEC-6867-4E6F-8980-B4B20AFA65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4A409-3343-4B93-BDB7-464735B20B1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C6858-A8F9-4C3A-A130-F1BF3C6B52D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Инновационные формы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247F23-148D-4158-8C58-3F12334B03C9}" type="parTrans" cxnId="{DBAD2243-8126-451E-B323-5DDA537C9297}">
      <dgm:prSet/>
      <dgm:spPr/>
      <dgm:t>
        <a:bodyPr/>
        <a:lstStyle/>
        <a:p>
          <a:endParaRPr lang="ru-RU"/>
        </a:p>
      </dgm:t>
    </dgm:pt>
    <dgm:pt modelId="{01605FAE-B04A-4513-9348-E92D17DB2644}" type="sibTrans" cxnId="{DBAD2243-8126-451E-B323-5DDA537C9297}">
      <dgm:prSet/>
      <dgm:spPr/>
      <dgm:t>
        <a:bodyPr/>
        <a:lstStyle/>
        <a:p>
          <a:endParaRPr lang="ru-RU"/>
        </a:p>
      </dgm:t>
    </dgm:pt>
    <dgm:pt modelId="{63869B88-50A0-446B-B2D1-DCCE50AE5EF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акции</a:t>
          </a:r>
          <a:endParaRPr lang="ru-RU" sz="18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FD1C30-9A59-4E86-A660-BFCB05348E04}" type="parTrans" cxnId="{A0349CBF-EF95-4863-9FF2-4AD81FBF739D}">
      <dgm:prSet/>
      <dgm:spPr/>
      <dgm:t>
        <a:bodyPr/>
        <a:lstStyle/>
        <a:p>
          <a:endParaRPr lang="ru-RU"/>
        </a:p>
      </dgm:t>
    </dgm:pt>
    <dgm:pt modelId="{79ADADEC-135C-4EFB-8172-F6B79AC622AB}" type="sibTrans" cxnId="{A0349CBF-EF95-4863-9FF2-4AD81FBF739D}">
      <dgm:prSet/>
      <dgm:spPr/>
      <dgm:t>
        <a:bodyPr/>
        <a:lstStyle/>
        <a:p>
          <a:endParaRPr lang="ru-RU"/>
        </a:p>
      </dgm:t>
    </dgm:pt>
    <dgm:pt modelId="{D0362BC0-F242-4A41-BF26-5C2817109B7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Детско-родительские проекты</a:t>
          </a:r>
          <a:endParaRPr lang="ru-RU" sz="18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1703D3-B69D-4EFE-BA82-BC5392E2309A}" type="parTrans" cxnId="{B439B487-0F5B-48AC-B00C-AB3CF5D02F79}">
      <dgm:prSet/>
      <dgm:spPr/>
      <dgm:t>
        <a:bodyPr/>
        <a:lstStyle/>
        <a:p>
          <a:endParaRPr lang="ru-RU"/>
        </a:p>
      </dgm:t>
    </dgm:pt>
    <dgm:pt modelId="{9249D41B-9991-40EC-8E5E-689F98162F08}" type="sibTrans" cxnId="{B439B487-0F5B-48AC-B00C-AB3CF5D02F79}">
      <dgm:prSet/>
      <dgm:spPr/>
      <dgm:t>
        <a:bodyPr/>
        <a:lstStyle/>
        <a:p>
          <a:endParaRPr lang="ru-RU"/>
        </a:p>
      </dgm:t>
    </dgm:pt>
    <dgm:pt modelId="{92862990-1A8B-47B3-AE5C-ECD72D87E11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Традиционные формы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25B38C-BC93-4077-B180-A1478F8ED219}" type="parTrans" cxnId="{09A4CC18-596A-4F29-A229-28C167E459A2}">
      <dgm:prSet/>
      <dgm:spPr/>
      <dgm:t>
        <a:bodyPr/>
        <a:lstStyle/>
        <a:p>
          <a:endParaRPr lang="ru-RU"/>
        </a:p>
      </dgm:t>
    </dgm:pt>
    <dgm:pt modelId="{C26A1F0A-D1CE-4BD1-A227-EB5A9D40ABD6}" type="sibTrans" cxnId="{09A4CC18-596A-4F29-A229-28C167E459A2}">
      <dgm:prSet/>
      <dgm:spPr/>
      <dgm:t>
        <a:bodyPr/>
        <a:lstStyle/>
        <a:p>
          <a:endParaRPr lang="ru-RU"/>
        </a:p>
      </dgm:t>
    </dgm:pt>
    <dgm:pt modelId="{F34A0398-0CA5-49D5-8EC0-FDF807C4D85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2ACB76-629E-498A-B635-2911A5B91DFB}" type="parTrans" cxnId="{82250CCC-10C9-4DB6-8AD5-ED884A068F7A}">
      <dgm:prSet/>
      <dgm:spPr/>
      <dgm:t>
        <a:bodyPr/>
        <a:lstStyle/>
        <a:p>
          <a:endParaRPr lang="ru-RU"/>
        </a:p>
      </dgm:t>
    </dgm:pt>
    <dgm:pt modelId="{524ABE3E-FFB5-475C-8742-829C307DD347}" type="sibTrans" cxnId="{82250CCC-10C9-4DB6-8AD5-ED884A068F7A}">
      <dgm:prSet/>
      <dgm:spPr/>
      <dgm:t>
        <a:bodyPr/>
        <a:lstStyle/>
        <a:p>
          <a:endParaRPr lang="ru-RU"/>
        </a:p>
      </dgm:t>
    </dgm:pt>
    <dgm:pt modelId="{BAF0956B-B59D-4ECB-8900-6FD59AF1EF1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мероприятия, посвященные государственным, православным и  народным  праздникам.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F12E4D-FE36-4365-94CE-D44F8D1B86B2}" type="parTrans" cxnId="{5FAB9C43-45C8-4827-803C-E985D052F6B4}">
      <dgm:prSet/>
      <dgm:spPr/>
      <dgm:t>
        <a:bodyPr/>
        <a:lstStyle/>
        <a:p>
          <a:endParaRPr lang="ru-RU"/>
        </a:p>
      </dgm:t>
    </dgm:pt>
    <dgm:pt modelId="{A2FA3FB0-08CB-4564-8A3F-4DFD68318A7C}" type="sibTrans" cxnId="{5FAB9C43-45C8-4827-803C-E985D052F6B4}">
      <dgm:prSet/>
      <dgm:spPr/>
      <dgm:t>
        <a:bodyPr/>
        <a:lstStyle/>
        <a:p>
          <a:endParaRPr lang="ru-RU"/>
        </a:p>
      </dgm:t>
    </dgm:pt>
    <dgm:pt modelId="{3D58B528-8D36-4620-B447-BB39EFBFDC3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Круглые столы, тренинги,  семинары 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AE3A3A-2B50-4FFA-B490-8452067574AB}" type="parTrans" cxnId="{70E3F508-B384-4142-8A0E-9365518E356A}">
      <dgm:prSet/>
      <dgm:spPr/>
    </dgm:pt>
    <dgm:pt modelId="{67EBBEB4-944E-49C0-8A42-3AF6F39AAB02}" type="sibTrans" cxnId="{70E3F508-B384-4142-8A0E-9365518E356A}">
      <dgm:prSet/>
      <dgm:spPr/>
    </dgm:pt>
    <dgm:pt modelId="{490878AB-6FB3-4E8E-BFF4-6801032DB4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Наглядно- информационные стенды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832441-E60D-45CC-8A0D-15001914C34B}" type="parTrans" cxnId="{261EDE35-C76D-4DDE-A5E5-3DA6DFE25989}">
      <dgm:prSet/>
      <dgm:spPr/>
    </dgm:pt>
    <dgm:pt modelId="{038FE4BF-9B21-4FAF-8D06-48E8A79854CE}" type="sibTrans" cxnId="{261EDE35-C76D-4DDE-A5E5-3DA6DFE25989}">
      <dgm:prSet/>
      <dgm:spPr/>
    </dgm:pt>
    <dgm:pt modelId="{E84FE23D-8B4A-4E04-9854-0563F819A16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творческие выставки  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5F2555-C4E9-4838-8AAC-46BEDC97BB87}" type="parTrans" cxnId="{261E9877-8B7E-4CB5-96D0-40253536FAAB}">
      <dgm:prSet/>
      <dgm:spPr/>
    </dgm:pt>
    <dgm:pt modelId="{FEA8FB2E-4D76-469A-917E-6A2E16D78E0F}" type="sibTrans" cxnId="{261E9877-8B7E-4CB5-96D0-40253536FAAB}">
      <dgm:prSet/>
      <dgm:spPr/>
    </dgm:pt>
    <dgm:pt modelId="{B1B2E8B8-3862-4579-A7B4-9A8271D204E9}" type="pres">
      <dgm:prSet presAssocID="{73C4A409-3343-4B93-BDB7-464735B20B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306245-DE88-47B1-8280-C18CE6617843}" type="pres">
      <dgm:prSet presAssocID="{3BFC6858-A8F9-4C3A-A130-F1BF3C6B52DA}" presName="linNode" presStyleCnt="0"/>
      <dgm:spPr/>
    </dgm:pt>
    <dgm:pt modelId="{5980E314-EBD2-42F4-A694-0DF92909293E}" type="pres">
      <dgm:prSet presAssocID="{3BFC6858-A8F9-4C3A-A130-F1BF3C6B52D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4989A-23C3-459F-A38A-2A652A49088B}" type="pres">
      <dgm:prSet presAssocID="{3BFC6858-A8F9-4C3A-A130-F1BF3C6B52D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3201A-67BF-4ED0-B30C-F8B1FFDE0E88}" type="pres">
      <dgm:prSet presAssocID="{01605FAE-B04A-4513-9348-E92D17DB2644}" presName="spacing" presStyleCnt="0"/>
      <dgm:spPr/>
    </dgm:pt>
    <dgm:pt modelId="{C0BE1BD7-9CFE-42D8-A39A-07BB3F9FB88E}" type="pres">
      <dgm:prSet presAssocID="{92862990-1A8B-47B3-AE5C-ECD72D87E11C}" presName="linNode" presStyleCnt="0"/>
      <dgm:spPr/>
    </dgm:pt>
    <dgm:pt modelId="{A6D0CB92-1D86-49C5-A229-0CF07470F642}" type="pres">
      <dgm:prSet presAssocID="{92862990-1A8B-47B3-AE5C-ECD72D87E11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44F2D-D192-4457-978B-F826AE7E8E39}" type="pres">
      <dgm:prSet presAssocID="{92862990-1A8B-47B3-AE5C-ECD72D87E11C}" presName="childShp" presStyleLbl="bgAccFollowNode1" presStyleIdx="1" presStyleCnt="2" custScaleY="168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65FAB-B5CA-46F8-9C06-3BFAF9A5D9DA}" type="presOf" srcId="{63869B88-50A0-446B-B2D1-DCCE50AE5EFA}" destId="{E764989A-23C3-459F-A38A-2A652A49088B}" srcOrd="0" destOrd="0" presId="urn:microsoft.com/office/officeart/2005/8/layout/vList6"/>
    <dgm:cxn modelId="{DBAD2243-8126-451E-B323-5DDA537C9297}" srcId="{73C4A409-3343-4B93-BDB7-464735B20B1A}" destId="{3BFC6858-A8F9-4C3A-A130-F1BF3C6B52DA}" srcOrd="0" destOrd="0" parTransId="{D3247F23-148D-4158-8C58-3F12334B03C9}" sibTransId="{01605FAE-B04A-4513-9348-E92D17DB2644}"/>
    <dgm:cxn modelId="{E81BA7AF-5303-49EB-9927-71B2E7D54019}" type="presOf" srcId="{73C4A409-3343-4B93-BDB7-464735B20B1A}" destId="{B1B2E8B8-3862-4579-A7B4-9A8271D204E9}" srcOrd="0" destOrd="0" presId="urn:microsoft.com/office/officeart/2005/8/layout/vList6"/>
    <dgm:cxn modelId="{A34063CF-9E7F-4A88-825C-8D6D73EF1BEB}" type="presOf" srcId="{D0362BC0-F242-4A41-BF26-5C2817109B7B}" destId="{E764989A-23C3-459F-A38A-2A652A49088B}" srcOrd="0" destOrd="1" presId="urn:microsoft.com/office/officeart/2005/8/layout/vList6"/>
    <dgm:cxn modelId="{D69DD00D-E799-42DA-A743-EC33CA28C909}" type="presOf" srcId="{3BFC6858-A8F9-4C3A-A130-F1BF3C6B52DA}" destId="{5980E314-EBD2-42F4-A694-0DF92909293E}" srcOrd="0" destOrd="0" presId="urn:microsoft.com/office/officeart/2005/8/layout/vList6"/>
    <dgm:cxn modelId="{261E9877-8B7E-4CB5-96D0-40253536FAAB}" srcId="{92862990-1A8B-47B3-AE5C-ECD72D87E11C}" destId="{E84FE23D-8B4A-4E04-9854-0563F819A16E}" srcOrd="3" destOrd="0" parTransId="{D35F2555-C4E9-4838-8AAC-46BEDC97BB87}" sibTransId="{FEA8FB2E-4D76-469A-917E-6A2E16D78E0F}"/>
    <dgm:cxn modelId="{09A4CC18-596A-4F29-A229-28C167E459A2}" srcId="{73C4A409-3343-4B93-BDB7-464735B20B1A}" destId="{92862990-1A8B-47B3-AE5C-ECD72D87E11C}" srcOrd="1" destOrd="0" parTransId="{F325B38C-BC93-4077-B180-A1478F8ED219}" sibTransId="{C26A1F0A-D1CE-4BD1-A227-EB5A9D40ABD6}"/>
    <dgm:cxn modelId="{54830BBB-CE1B-4FFF-ACA4-02DB820F5563}" type="presOf" srcId="{F34A0398-0CA5-49D5-8EC0-FDF807C4D858}" destId="{33244F2D-D192-4457-978B-F826AE7E8E39}" srcOrd="0" destOrd="0" presId="urn:microsoft.com/office/officeart/2005/8/layout/vList6"/>
    <dgm:cxn modelId="{82250CCC-10C9-4DB6-8AD5-ED884A068F7A}" srcId="{92862990-1A8B-47B3-AE5C-ECD72D87E11C}" destId="{F34A0398-0CA5-49D5-8EC0-FDF807C4D858}" srcOrd="0" destOrd="0" parTransId="{E12ACB76-629E-498A-B635-2911A5B91DFB}" sibTransId="{524ABE3E-FFB5-475C-8742-829C307DD347}"/>
    <dgm:cxn modelId="{1147DC03-8E07-4DAF-AC9A-3A2AE9D0BF94}" type="presOf" srcId="{490878AB-6FB3-4E8E-BFF4-6801032DB4CA}" destId="{33244F2D-D192-4457-978B-F826AE7E8E39}" srcOrd="0" destOrd="4" presId="urn:microsoft.com/office/officeart/2005/8/layout/vList6"/>
    <dgm:cxn modelId="{70E3F508-B384-4142-8A0E-9365518E356A}" srcId="{92862990-1A8B-47B3-AE5C-ECD72D87E11C}" destId="{3D58B528-8D36-4620-B447-BB39EFBFDC31}" srcOrd="1" destOrd="0" parTransId="{CAAE3A3A-2B50-4FFA-B490-8452067574AB}" sibTransId="{67EBBEB4-944E-49C0-8A42-3AF6F39AAB02}"/>
    <dgm:cxn modelId="{261EDE35-C76D-4DDE-A5E5-3DA6DFE25989}" srcId="{92862990-1A8B-47B3-AE5C-ECD72D87E11C}" destId="{490878AB-6FB3-4E8E-BFF4-6801032DB4CA}" srcOrd="4" destOrd="0" parTransId="{23832441-E60D-45CC-8A0D-15001914C34B}" sibTransId="{038FE4BF-9B21-4FAF-8D06-48E8A79854CE}"/>
    <dgm:cxn modelId="{5FAB9C43-45C8-4827-803C-E985D052F6B4}" srcId="{92862990-1A8B-47B3-AE5C-ECD72D87E11C}" destId="{BAF0956B-B59D-4ECB-8900-6FD59AF1EF1D}" srcOrd="2" destOrd="0" parTransId="{FDF12E4D-FE36-4365-94CE-D44F8D1B86B2}" sibTransId="{A2FA3FB0-08CB-4564-8A3F-4DFD68318A7C}"/>
    <dgm:cxn modelId="{72838F5B-3A12-4BB8-9C6F-60315422364E}" type="presOf" srcId="{3D58B528-8D36-4620-B447-BB39EFBFDC31}" destId="{33244F2D-D192-4457-978B-F826AE7E8E39}" srcOrd="0" destOrd="1" presId="urn:microsoft.com/office/officeart/2005/8/layout/vList6"/>
    <dgm:cxn modelId="{A0349CBF-EF95-4863-9FF2-4AD81FBF739D}" srcId="{3BFC6858-A8F9-4C3A-A130-F1BF3C6B52DA}" destId="{63869B88-50A0-446B-B2D1-DCCE50AE5EFA}" srcOrd="0" destOrd="0" parTransId="{35FD1C30-9A59-4E86-A660-BFCB05348E04}" sibTransId="{79ADADEC-135C-4EFB-8172-F6B79AC622AB}"/>
    <dgm:cxn modelId="{91B48B01-2C12-47F0-88BB-4E618AA6B9C0}" type="presOf" srcId="{92862990-1A8B-47B3-AE5C-ECD72D87E11C}" destId="{A6D0CB92-1D86-49C5-A229-0CF07470F642}" srcOrd="0" destOrd="0" presId="urn:microsoft.com/office/officeart/2005/8/layout/vList6"/>
    <dgm:cxn modelId="{D5439884-2375-4100-B308-F35B262BFA79}" type="presOf" srcId="{E84FE23D-8B4A-4E04-9854-0563F819A16E}" destId="{33244F2D-D192-4457-978B-F826AE7E8E39}" srcOrd="0" destOrd="3" presId="urn:microsoft.com/office/officeart/2005/8/layout/vList6"/>
    <dgm:cxn modelId="{B439B487-0F5B-48AC-B00C-AB3CF5D02F79}" srcId="{3BFC6858-A8F9-4C3A-A130-F1BF3C6B52DA}" destId="{D0362BC0-F242-4A41-BF26-5C2817109B7B}" srcOrd="1" destOrd="0" parTransId="{341703D3-B69D-4EFE-BA82-BC5392E2309A}" sibTransId="{9249D41B-9991-40EC-8E5E-689F98162F08}"/>
    <dgm:cxn modelId="{671B4E07-C299-474D-8E25-9E617410FA75}" type="presOf" srcId="{BAF0956B-B59D-4ECB-8900-6FD59AF1EF1D}" destId="{33244F2D-D192-4457-978B-F826AE7E8E39}" srcOrd="0" destOrd="2" presId="urn:microsoft.com/office/officeart/2005/8/layout/vList6"/>
    <dgm:cxn modelId="{8DB1A359-E4B8-414D-9E49-018E83699479}" type="presParOf" srcId="{B1B2E8B8-3862-4579-A7B4-9A8271D204E9}" destId="{8E306245-DE88-47B1-8280-C18CE6617843}" srcOrd="0" destOrd="0" presId="urn:microsoft.com/office/officeart/2005/8/layout/vList6"/>
    <dgm:cxn modelId="{9C635AC4-2709-45A4-81D5-FA24A7AF52AE}" type="presParOf" srcId="{8E306245-DE88-47B1-8280-C18CE6617843}" destId="{5980E314-EBD2-42F4-A694-0DF92909293E}" srcOrd="0" destOrd="0" presId="urn:microsoft.com/office/officeart/2005/8/layout/vList6"/>
    <dgm:cxn modelId="{625B25AE-3A00-4879-B254-33F6F521B7DA}" type="presParOf" srcId="{8E306245-DE88-47B1-8280-C18CE6617843}" destId="{E764989A-23C3-459F-A38A-2A652A49088B}" srcOrd="1" destOrd="0" presId="urn:microsoft.com/office/officeart/2005/8/layout/vList6"/>
    <dgm:cxn modelId="{A3DDA7C1-4156-44FA-A301-FB2433E3BC3E}" type="presParOf" srcId="{B1B2E8B8-3862-4579-A7B4-9A8271D204E9}" destId="{9923201A-67BF-4ED0-B30C-F8B1FFDE0E88}" srcOrd="1" destOrd="0" presId="urn:microsoft.com/office/officeart/2005/8/layout/vList6"/>
    <dgm:cxn modelId="{5FC3009D-0E21-4AFE-B534-449E092E8B0C}" type="presParOf" srcId="{B1B2E8B8-3862-4579-A7B4-9A8271D204E9}" destId="{C0BE1BD7-9CFE-42D8-A39A-07BB3F9FB88E}" srcOrd="2" destOrd="0" presId="urn:microsoft.com/office/officeart/2005/8/layout/vList6"/>
    <dgm:cxn modelId="{8B76EE6D-C11F-42C8-855D-CD544F2F4967}" type="presParOf" srcId="{C0BE1BD7-9CFE-42D8-A39A-07BB3F9FB88E}" destId="{A6D0CB92-1D86-49C5-A229-0CF07470F642}" srcOrd="0" destOrd="0" presId="urn:microsoft.com/office/officeart/2005/8/layout/vList6"/>
    <dgm:cxn modelId="{9E1AAF1E-AC0F-46CA-B9AC-4312115B4D1F}" type="presParOf" srcId="{C0BE1BD7-9CFE-42D8-A39A-07BB3F9FB88E}" destId="{33244F2D-D192-4457-978B-F826AE7E8E3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79D6-4E94-48F9-8470-467EA75869A1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7475-1E22-48DA-A45F-D9894306D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7475-1E22-48DA-A45F-D9894306D1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7475-1E22-48DA-A45F-D9894306D1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E7475-1E22-48DA-A45F-D9894306D1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142984"/>
            <a:ext cx="550072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14620"/>
            <a:ext cx="7643866" cy="342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357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7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28C7-2691-4450-8795-D8ED13D4F43A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46B7-B786-4AD3-8E68-742612B7D6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85728"/>
            <a:ext cx="8286808" cy="62151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0_82747_1f4e1ea_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2201162" cy="25717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714356"/>
            <a:ext cx="5929354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 23 муниципального образования Темрюкский район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986614" cy="30670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ДОУ и семьи в духовно-нравственном воспитании детей дошкольного возраста.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5500726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 Где работают мои родители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786742" cy="33575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\Новая папка\SAM_0176.JPG"/>
          <p:cNvPicPr>
            <a:picLocks noChangeAspect="1" noChangeArrowheads="1"/>
          </p:cNvPicPr>
          <p:nvPr/>
        </p:nvPicPr>
        <p:blipFill>
          <a:blip r:embed="rId2" cstate="print"/>
          <a:srcRect t="14883" r="5121" b="3261"/>
          <a:stretch>
            <a:fillRect/>
          </a:stretch>
        </p:blipFill>
        <p:spPr bwMode="auto">
          <a:xfrm>
            <a:off x="785786" y="1571612"/>
            <a:ext cx="3643338" cy="2357454"/>
          </a:xfrm>
          <a:prstGeom prst="rect">
            <a:avLst/>
          </a:prstGeom>
          <a:noFill/>
        </p:spPr>
      </p:pic>
      <p:pic>
        <p:nvPicPr>
          <p:cNvPr id="2051" name="Picture 3" descr="F:\фото\Новая папка\SAM_0135.JPG"/>
          <p:cNvPicPr>
            <a:picLocks noChangeAspect="1" noChangeArrowheads="1"/>
          </p:cNvPicPr>
          <p:nvPr/>
        </p:nvPicPr>
        <p:blipFill>
          <a:blip r:embed="rId3" cstate="print"/>
          <a:srcRect t="22324"/>
          <a:stretch>
            <a:fillRect/>
          </a:stretch>
        </p:blipFill>
        <p:spPr bwMode="auto">
          <a:xfrm flipH="1">
            <a:off x="4786314" y="1571612"/>
            <a:ext cx="3643200" cy="2357454"/>
          </a:xfrm>
          <a:prstGeom prst="rect">
            <a:avLst/>
          </a:prstGeom>
          <a:noFill/>
        </p:spPr>
      </p:pic>
      <p:pic>
        <p:nvPicPr>
          <p:cNvPr id="2052" name="Picture 4" descr="F:\фото\DSCN0225.jpg"/>
          <p:cNvPicPr>
            <a:picLocks noChangeAspect="1" noChangeArrowheads="1"/>
          </p:cNvPicPr>
          <p:nvPr/>
        </p:nvPicPr>
        <p:blipFill>
          <a:blip r:embed="rId4" cstate="print"/>
          <a:srcRect t="8223"/>
          <a:stretch>
            <a:fillRect/>
          </a:stretch>
        </p:blipFill>
        <p:spPr bwMode="auto">
          <a:xfrm>
            <a:off x="2928926" y="4000504"/>
            <a:ext cx="3369329" cy="23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500726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86742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кументы\ВСЕ ПАПКИ\методист\ФОТО\Собрание защита прав\SDC11918.JPG"/>
          <p:cNvPicPr>
            <a:picLocks noChangeAspect="1" noChangeArrowheads="1"/>
          </p:cNvPicPr>
          <p:nvPr/>
        </p:nvPicPr>
        <p:blipFill>
          <a:blip r:embed="rId2" cstate="print"/>
          <a:srcRect t="19050"/>
          <a:stretch>
            <a:fillRect/>
          </a:stretch>
        </p:blipFill>
        <p:spPr bwMode="auto">
          <a:xfrm>
            <a:off x="1214414" y="1857364"/>
            <a:ext cx="6984000" cy="424015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500726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\Desktop\SDC10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20000" cy="452953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500726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ACER\Desktop\SDC17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14" r="27621" b="19355"/>
          <a:stretch>
            <a:fillRect/>
          </a:stretch>
        </p:blipFill>
        <p:spPr bwMode="auto">
          <a:xfrm>
            <a:off x="214282" y="2571744"/>
            <a:ext cx="3429024" cy="3714776"/>
          </a:xfrm>
          <a:prstGeom prst="rect">
            <a:avLst/>
          </a:prstGeom>
          <a:noFill/>
        </p:spPr>
      </p:pic>
      <p:pic>
        <p:nvPicPr>
          <p:cNvPr id="6146" name="Picture 2" descr="C:\Users\ACER\Desktop\SDC17079.JPG"/>
          <p:cNvPicPr>
            <a:picLocks noChangeAspect="1" noChangeArrowheads="1"/>
          </p:cNvPicPr>
          <p:nvPr/>
        </p:nvPicPr>
        <p:blipFill>
          <a:blip r:embed="rId3"/>
          <a:srcRect l="6787" t="18750"/>
          <a:stretch>
            <a:fillRect/>
          </a:stretch>
        </p:blipFill>
        <p:spPr bwMode="auto">
          <a:xfrm>
            <a:off x="3857620" y="2071678"/>
            <a:ext cx="508853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500726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 совместные выставки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алина\Desktop\Изображение 3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85818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Дистанционные формы </a:t>
            </a:r>
            <a:endParaRPr lang="ru-RU" dirty="0"/>
          </a:p>
        </p:txBody>
      </p:sp>
      <p:pic>
        <p:nvPicPr>
          <p:cNvPr id="1026" name="Picture 2" descr="E:\Картинки\скриншоты\Screenshot_15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2768711" cy="3429000"/>
          </a:xfrm>
          <a:prstGeom prst="rect">
            <a:avLst/>
          </a:prstGeom>
          <a:noFill/>
        </p:spPr>
      </p:pic>
      <p:pic>
        <p:nvPicPr>
          <p:cNvPr id="1027" name="Picture 3" descr="E:\Картинки\скриншоты\Screenshot_1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3"/>
            <a:ext cx="3214710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Дистанционные формы </a:t>
            </a:r>
            <a:endParaRPr lang="ru-RU" dirty="0"/>
          </a:p>
        </p:txBody>
      </p:sp>
      <p:pic>
        <p:nvPicPr>
          <p:cNvPr id="2050" name="Picture 2" descr="E:\Картинки\скриншоты\Screenshot_15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2394" y="2500306"/>
            <a:ext cx="7407774" cy="364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1027" name="Picture 3" descr="C:\Users\user\Desktop\ВОСПИТАТЕЛЬ ГОДА 2018\Гром на сайт\Изображение 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500726" cy="1428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  работы  с родителями по духовно-нравственному воспитанию: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становление гармоничной духовно развитой личности дошкольника и  привитие  основополагающих принципов нравственности на основе   патриотических, культурно-исторических традиций России, тесно взаимодействую с семьями своих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071546"/>
            <a:ext cx="4929222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643866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ориентировать семью на духовно-нравственное воспитание детей, повышать компетентность родителей в области духовно-нравственного воспитания дошкольников,  формировать представления о формах семейного уклада;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приобщать родителей к образовательному процессу, знакомить их не только с формами работы воспитания с детьми, но и с ее содержанием;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формировать появление понимания, терпимости и такта в воспитании и обучении ребенка, стремление учитывать его интересы, не игнорируя чувства и эмоции.</a:t>
            </a:r>
          </a:p>
          <a:p>
            <a:pPr>
              <a:buNone/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14356"/>
            <a:ext cx="4857784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 с  родителями по духовно-нравственному воспитанию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42976" y="2143116"/>
          <a:ext cx="721523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5786478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71744"/>
            <a:ext cx="7643866" cy="30003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к своему ребенку в меру добр и требователен, если хочешь чего-то добиться.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Прежде чем дать оценку действиям ребенка, попробуй вникнуть в ситуацию.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Покажи ребенку хороший пример.</a:t>
            </a:r>
          </a:p>
          <a:p>
            <a:pPr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5429288" cy="13573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7643866" cy="3786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43042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857916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акция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«Сделаем хутор  чище»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86742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енты методист\методист\Эколята\Наша работа эколята\Отчёты\десант чистоты\Фото0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42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Галина\Рабочий стол\Новая папка\SDC11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42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ы методист\методист\Эколята\Наша работа эколята\Отчёты\десант чистоты\Фото0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342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Галина\Рабочий стол\Новая папка\SDC11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3420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28604"/>
            <a:ext cx="5857916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«Посади дерево»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786742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C:\Users\Галина\Desktop\SDC1233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571612"/>
            <a:ext cx="3780000" cy="3429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9" name="Рисунок 8" descr="C:\Documents and Settings\Галина\Рабочий стол\Эколята\Наша работа эколята\Погиба Л Эколята\DSC00807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4876" y="2714620"/>
            <a:ext cx="3636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500726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Детско-родительский проект «Моя семья»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окументы\101D3100\DSC_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00" t="12903" r="12000" b="9677"/>
          <a:stretch>
            <a:fillRect/>
          </a:stretch>
        </p:blipFill>
        <p:spPr bwMode="auto">
          <a:xfrm>
            <a:off x="3214678" y="2071678"/>
            <a:ext cx="3260250" cy="2071702"/>
          </a:xfrm>
          <a:prstGeom prst="rect">
            <a:avLst/>
          </a:prstGeom>
          <a:noFill/>
        </p:spPr>
      </p:pic>
      <p:pic>
        <p:nvPicPr>
          <p:cNvPr id="1027" name="Picture 3" descr="E:\Документы\101D3100\DSC_0049.JPG"/>
          <p:cNvPicPr>
            <a:picLocks noChangeAspect="1" noChangeArrowheads="1"/>
          </p:cNvPicPr>
          <p:nvPr/>
        </p:nvPicPr>
        <p:blipFill>
          <a:blip r:embed="rId3" cstate="print"/>
          <a:srcRect l="13669" t="15064" r="12835" b="7765"/>
          <a:stretch>
            <a:fillRect/>
          </a:stretch>
        </p:blipFill>
        <p:spPr bwMode="auto">
          <a:xfrm rot="16200000" flipV="1">
            <a:off x="5822164" y="3464719"/>
            <a:ext cx="3571901" cy="2500330"/>
          </a:xfrm>
          <a:prstGeom prst="rect">
            <a:avLst/>
          </a:prstGeom>
          <a:noFill/>
        </p:spPr>
      </p:pic>
      <p:pic>
        <p:nvPicPr>
          <p:cNvPr id="1028" name="Picture 4" descr="E:\Документы\101D3100\DSC_0044.JPG"/>
          <p:cNvPicPr>
            <a:picLocks noChangeAspect="1" noChangeArrowheads="1"/>
          </p:cNvPicPr>
          <p:nvPr/>
        </p:nvPicPr>
        <p:blipFill>
          <a:blip r:embed="rId4" cstate="print"/>
          <a:srcRect l="12199" t="7765" r="21654" b="6245"/>
          <a:stretch>
            <a:fillRect/>
          </a:stretch>
        </p:blipFill>
        <p:spPr bwMode="auto">
          <a:xfrm rot="16200000">
            <a:off x="214281" y="3500439"/>
            <a:ext cx="3214710" cy="278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омашки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Ромашки 3</Template>
  <TotalTime>628</TotalTime>
  <Words>263</Words>
  <Application>Microsoft Office PowerPoint</Application>
  <PresentationFormat>Экран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Ромашки 3</vt:lpstr>
      <vt:lpstr>Муниципальное бюджетное дошкольное образовательное учреждение  детский сад комбинированного вида № 23 муниципального образования Темрюкский район</vt:lpstr>
      <vt:lpstr>Цель    работы  с родителями по духовно-нравственному воспитанию:</vt:lpstr>
      <vt:lpstr>Задачи </vt:lpstr>
      <vt:lpstr>Этапы работы с  родителями по духовно-нравственному воспитанию</vt:lpstr>
      <vt:lpstr>Правила для родителей </vt:lpstr>
      <vt:lpstr>   Формы взаимодействия  с семьями воспитанников.</vt:lpstr>
      <vt:lpstr>        Социальная акция  «Сделаем хутор  чище»  </vt:lpstr>
      <vt:lpstr>        Экологическая акция  «Посади дерево»  </vt:lpstr>
      <vt:lpstr>Детско-родительский проект «Моя семья»  </vt:lpstr>
      <vt:lpstr>     Проект « Где работают мои родители?»  </vt:lpstr>
      <vt:lpstr>Родительские собрания</vt:lpstr>
      <vt:lpstr>Совместные праздники</vt:lpstr>
      <vt:lpstr>Совместные праздники</vt:lpstr>
      <vt:lpstr>Творческие  совместные выставки   </vt:lpstr>
      <vt:lpstr>Дистанционные формы </vt:lpstr>
      <vt:lpstr>Дистанционные формы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84</cp:revision>
  <dcterms:created xsi:type="dcterms:W3CDTF">2014-04-20T13:06:43Z</dcterms:created>
  <dcterms:modified xsi:type="dcterms:W3CDTF">2022-03-23T11:46:30Z</dcterms:modified>
</cp:coreProperties>
</file>