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3" r:id="rId10"/>
    <p:sldId id="272" r:id="rId11"/>
    <p:sldId id="271" r:id="rId12"/>
    <p:sldId id="270" r:id="rId13"/>
    <p:sldId id="269" r:id="rId14"/>
    <p:sldId id="268" r:id="rId15"/>
    <p:sldId id="267" r:id="rId16"/>
    <p:sldId id="262" r:id="rId17"/>
    <p:sldId id="266" r:id="rId18"/>
    <p:sldId id="273" r:id="rId19"/>
    <p:sldId id="274" r:id="rId20"/>
    <p:sldId id="277" r:id="rId21"/>
    <p:sldId id="276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624635-F289-471C-BC90-4EE924351B95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06F0EC5-11D0-4771-A09C-26D582EF861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29600" cy="30963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Космос</a:t>
            </a:r>
            <a:br>
              <a:rPr lang="ru-RU" dirty="0" smtClean="0"/>
            </a:br>
            <a:r>
              <a:rPr lang="ru-RU" dirty="0" smtClean="0"/>
              <a:t> или </a:t>
            </a:r>
            <a:br>
              <a:rPr lang="ru-RU" dirty="0" smtClean="0"/>
            </a:br>
            <a:r>
              <a:rPr lang="ru-RU" dirty="0" smtClean="0"/>
              <a:t>как ребята помогли Полли вернуться домой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797152"/>
            <a:ext cx="6400800" cy="158417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/>
              <a:t>Подготовила:</a:t>
            </a:r>
          </a:p>
          <a:p>
            <a:pPr algn="r"/>
            <a:r>
              <a:rPr lang="ru-RU" dirty="0" smtClean="0"/>
              <a:t>Учитель-логопед </a:t>
            </a:r>
          </a:p>
          <a:p>
            <a:pPr algn="r"/>
            <a:r>
              <a:rPr lang="ru-RU" dirty="0" smtClean="0"/>
              <a:t>МБДОУ «Детский сад №24» </a:t>
            </a:r>
          </a:p>
          <a:p>
            <a:pPr algn="r"/>
            <a:r>
              <a:rPr lang="ru-RU" dirty="0" smtClean="0"/>
              <a:t>Федотова А.С.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8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жунжик\Desktop\Алла\Воспитатель  года\Регион 2021\К занятию\плут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606752" cy="56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жунжик\Desktop\Алла\Воспитатель  года\Регион 2021\К занятию\сатур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9532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жунжик\Desktop\Алла\Воспитатель  года\Регион 2021\К занятию\ур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62" y="620688"/>
            <a:ext cx="5832039" cy="582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6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жунжик\Desktop\Алла\Воспитатель  года\Регион 2021\К занятию\непту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000"/>
            <a:ext cx="5945336" cy="59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жунжик\Desktop\Алла\Воспитатель  года\Регион 2021\К занятию\44024dc0f0f81f95bfba966d792752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646113"/>
            <a:ext cx="7802563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ире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9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481" y="692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жунжик\Desktop\Алла\Воспитатель  года\Регион 2021\К занятию\0b66940f95b30c39294313eb549116c5--astronaut-suit-about-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5533"/>
            <a:ext cx="3384376" cy="32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жунжик\Desktop\Алла\Воспитатель  года\Регион 2021\К занятию\weber-mpj-1455-a-10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86306"/>
            <a:ext cx="3344369" cy="33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жунжик\Desktop\Алла\Воспитатель  года\Регион 2021\К занятию\Ракета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" y="3486306"/>
            <a:ext cx="3542630" cy="33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Джунжик\Desktop\Алла\Воспитатель  года\Регион 2021\К занятию\236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7010"/>
            <a:ext cx="4330029" cy="31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87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жунжик\Desktop\Алла\Воспитатель  года\Регион 2021\К занятию\maxresdefault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" y="4005064"/>
            <a:ext cx="4734753" cy="26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жунжик\Desktop\Алла\Воспитатель  года\Регион 2021\К занятию\i0663r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43342"/>
            <a:ext cx="337449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Джунжик\Desktop\Алла\Воспитатель  года\Регион 2021\К занятию\landscape-mountains-hill-lake-nature-reflection-fjord-valley-mountain-pass-wilderness-Alps-plateau-ridge-Terrain-cloud-mountain-highland-loch-mountainous-landforms-land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" y="627411"/>
            <a:ext cx="4248832" cy="28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Джунжик\Desktop\Алла\Воспитатель  года\Регион 2021\К занятию\moon-moonlight-night-midn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438780" cy="28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жунжик\Desktop\Алла\Воспитатель  года\Регион 2021\К занятию\1482319859_kmo_085447_06924_1_t210_015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" y="3698061"/>
            <a:ext cx="4399151" cy="3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Джунжик\Desktop\Алла\Воспитатель  года\Регион 2021\К занятию\asteroid-Earth-meteorites-planet-space-1601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99" y="1"/>
            <a:ext cx="4448913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Джунжик\Desktop\Алла\Воспитатель  года\Регион 2021\К занятию\283080-svet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Джунжик\Desktop\Алла\Воспитатель  года\Регион 2021\К занятию\плане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17" y="3698061"/>
            <a:ext cx="4403183" cy="31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3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жунжик\Desktop\Алла\Воспитатель  года\Регион 2021\К занятию\Лу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9158308" cy="527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smicheskaya_-_muzyka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188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жунжик\Desktop\Алла\Воспитатель  года\Регион 2021\К занятию\1534059287_doz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" y="0"/>
            <a:ext cx="9151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жунжик\Desktop\Алла\Воспитатель  года\Регион 2021\К занятию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Рисунок 1" descr="shablon-kosmos-1-768x1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48045"/>
            <a:ext cx="4406900" cy="5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822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Джунжик\Desktop\Алла\Воспитатель  года\Регион 2021\К занятию\shablon-kosmos-1-768x10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48680"/>
            <a:ext cx="4401185" cy="5822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813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жунжик\Desktop\Алла\Воспитатель  года\Регион 2021\К занятию\53913c347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252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жунжик\Desktop\Алла\Воспитатель  года\Регион 2021\К занятию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6178230" cy="61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нопланетянин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933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жунжик\Desktop\Алла\Воспитатель  года\Регион 2021\К занятию\512w_med_img-5709-world-worldbe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9674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озывные спутни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65.714"/>
                  <p14:fade out="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524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нопланетянин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06120"/>
            <a:ext cx="406400" cy="406400"/>
          </a:xfrm>
          <a:prstGeom prst="rect">
            <a:avLst/>
          </a:prstGeom>
        </p:spPr>
      </p:pic>
      <p:pic>
        <p:nvPicPr>
          <p:cNvPr id="3076" name="Picture 4" descr="C:\Users\Джунжик\Desktop\Алла\Воспитатель  года\Регион 2021\К занятию\23d51c6f76a9fd307b2bcbefb448d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320"/>
            <a:ext cx="9144000" cy="544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61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20679" cy="68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нопланетянин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535" y="4653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жунжик\Desktop\Алла\Воспитатель  года\Регион 2021\К занятию\меркурий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85738"/>
            <a:ext cx="649605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537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Джунжик\Desktop\Алла\Воспитатель  года\Регион 2021\К занятию\anypics.ru-62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8" cy="54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жунжик\Desktop\Алла\Воспитатель  года\Регион 2021\К занятию\земля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45" y="260648"/>
            <a:ext cx="6715066" cy="64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жунжик\Desktop\Алла\Воспитатель  года\Регион 2021\К занятию\мар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8746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</TotalTime>
  <Words>15</Words>
  <Application>Microsoft Office PowerPoint</Application>
  <PresentationFormat>Экран (4:3)</PresentationFormat>
  <Paragraphs>6</Paragraphs>
  <Slides>22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Космос  или  как ребята помогли Полли вернуться домой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Космос  или  как ребята помогли Полли вернуться домой</dc:title>
  <dc:creator>Джунжик</dc:creator>
  <cp:lastModifiedBy>Джунжик</cp:lastModifiedBy>
  <cp:revision>10</cp:revision>
  <dcterms:created xsi:type="dcterms:W3CDTF">2021-04-01T22:56:46Z</dcterms:created>
  <dcterms:modified xsi:type="dcterms:W3CDTF">2021-04-04T13:03:51Z</dcterms:modified>
</cp:coreProperties>
</file>