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1" r:id="rId3"/>
    <p:sldId id="256" r:id="rId4"/>
    <p:sldId id="257" r:id="rId5"/>
    <p:sldId id="258" r:id="rId6"/>
    <p:sldId id="259" r:id="rId7"/>
    <p:sldId id="261" r:id="rId8"/>
    <p:sldId id="260" r:id="rId9"/>
    <p:sldId id="262" r:id="rId10"/>
    <p:sldId id="263" r:id="rId11"/>
    <p:sldId id="264" r:id="rId12"/>
    <p:sldId id="265" r:id="rId13"/>
    <p:sldId id="267" r:id="rId14"/>
    <p:sldId id="266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-108" y="-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876E-C670-439E-A0FE-790F3DF363B9}" type="datetimeFigureOut">
              <a:rPr lang="ru-RU" smtClean="0"/>
              <a:pPr/>
              <a:t>ср 21.04.21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844BC-333B-4567-857B-C6A50D240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35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876E-C670-439E-A0FE-790F3DF363B9}" type="datetimeFigureOut">
              <a:rPr lang="ru-RU" smtClean="0"/>
              <a:pPr/>
              <a:t>ср 21.04.21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844BC-333B-4567-857B-C6A50D240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813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876E-C670-439E-A0FE-790F3DF363B9}" type="datetimeFigureOut">
              <a:rPr lang="ru-RU" smtClean="0"/>
              <a:pPr/>
              <a:t>ср 21.04.21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844BC-333B-4567-857B-C6A50D240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456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ср 21.04.21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711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ср 21.04.21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28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ср 21.04.21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300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ср 21.04.21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540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ср 21.04.21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78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ср 21.04.21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237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ср 21.04.21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179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ср 21.04.21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33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876E-C670-439E-A0FE-790F3DF363B9}" type="datetimeFigureOut">
              <a:rPr lang="ru-RU" smtClean="0"/>
              <a:pPr/>
              <a:t>ср 21.04.21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844BC-333B-4567-857B-C6A50D240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204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ср 21.04.21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811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ср 21.04.21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083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ср 21.04.21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324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876E-C670-439E-A0FE-790F3DF363B9}" type="datetimeFigureOut">
              <a:rPr lang="ru-RU" smtClean="0"/>
              <a:pPr/>
              <a:t>ср 21.04.21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844BC-333B-4567-857B-C6A50D240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090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876E-C670-439E-A0FE-790F3DF363B9}" type="datetimeFigureOut">
              <a:rPr lang="ru-RU" smtClean="0"/>
              <a:pPr/>
              <a:t>ср 21.04.21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844BC-333B-4567-857B-C6A50D240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369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876E-C670-439E-A0FE-790F3DF363B9}" type="datetimeFigureOut">
              <a:rPr lang="ru-RU" smtClean="0"/>
              <a:pPr/>
              <a:t>ср 21.04.21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844BC-333B-4567-857B-C6A50D240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480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876E-C670-439E-A0FE-790F3DF363B9}" type="datetimeFigureOut">
              <a:rPr lang="ru-RU" smtClean="0"/>
              <a:pPr/>
              <a:t>ср 21.04.21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844BC-333B-4567-857B-C6A50D240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919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876E-C670-439E-A0FE-790F3DF363B9}" type="datetimeFigureOut">
              <a:rPr lang="ru-RU" smtClean="0"/>
              <a:pPr/>
              <a:t>ср 21.04.21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844BC-333B-4567-857B-C6A50D240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330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876E-C670-439E-A0FE-790F3DF363B9}" type="datetimeFigureOut">
              <a:rPr lang="ru-RU" smtClean="0"/>
              <a:pPr/>
              <a:t>ср 21.04.21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844BC-333B-4567-857B-C6A50D240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787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876E-C670-439E-A0FE-790F3DF363B9}" type="datetimeFigureOut">
              <a:rPr lang="ru-RU" smtClean="0"/>
              <a:pPr/>
              <a:t>ср 21.04.21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844BC-333B-4567-857B-C6A50D240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348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2876E-C670-439E-A0FE-790F3DF363B9}" type="datetimeFigureOut">
              <a:rPr lang="ru-RU" smtClean="0"/>
              <a:pPr/>
              <a:t>ср 21.04.21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844BC-333B-4567-857B-C6A50D240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31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ср 21.04.21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 descr="рамка103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 descr="fiksiki-kartinki-7 (2).jpg"/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714" y="4183123"/>
            <a:ext cx="1619261" cy="218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08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6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38348" y="571480"/>
            <a:ext cx="7772400" cy="2482271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Юнные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финансисты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054" name="Подзаголовок 5"/>
          <p:cNvSpPr txBox="1">
            <a:spLocks/>
          </p:cNvSpPr>
          <p:nvPr/>
        </p:nvSpPr>
        <p:spPr bwMode="auto">
          <a:xfrm>
            <a:off x="3719513" y="2500314"/>
            <a:ext cx="184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Font typeface="Arial" charset="0"/>
              <a:buNone/>
            </a:pPr>
            <a:endParaRPr lang="ru-RU" sz="1400" i="1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5721" y="4149080"/>
            <a:ext cx="6435027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endParaRPr lang="ru-RU" sz="2400" dirty="0">
              <a:solidFill>
                <a:srgbClr val="7030A0"/>
              </a:solidFill>
              <a:latin typeface="Monotype Corsiva" pitchFamily="66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331" y="2086245"/>
            <a:ext cx="5680433" cy="3460540"/>
          </a:xfrm>
          <a:prstGeom prst="rect">
            <a:avLst/>
          </a:prstGeom>
        </p:spPr>
      </p:pic>
      <p:pic>
        <p:nvPicPr>
          <p:cNvPr id="3" name="neznajka_-_vyhod_(Gybka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05948" y="52419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7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Брейн-ринг - Заставка (www.hotplayer.ru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56498" y="6272781"/>
            <a:ext cx="487363" cy="4873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49238" y="586595"/>
            <a:ext cx="95580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r>
              <a:rPr lang="ru-RU" sz="5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</a:t>
            </a:r>
            <a:r>
              <a:rPr lang="ru-RU" sz="5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й</a:t>
            </a:r>
            <a:r>
              <a:rPr lang="ru-RU" sz="5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Раунд «Хочу и надо»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964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Брейн-ринг - Заставка (www.hotplayer.ru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56498" y="6272781"/>
            <a:ext cx="487363" cy="4873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49238" y="586595"/>
            <a:ext cx="95580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4-й Раунд «Домик, в котором живут деньги»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964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pic>
        <p:nvPicPr>
          <p:cNvPr id="2050" name="Picture 2" descr="F:\финансовая грамотность\творческий отчет\img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78823" y="486884"/>
            <a:ext cx="4106666" cy="2737777"/>
          </a:xfrm>
          <a:prstGeom prst="rect">
            <a:avLst/>
          </a:prstGeom>
          <a:noFill/>
        </p:spPr>
      </p:pic>
      <p:pic>
        <p:nvPicPr>
          <p:cNvPr id="2051" name="Picture 3" descr="F:\финансовая грамотность\творческий отчет\not4breakfast0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189420" y="1123406"/>
            <a:ext cx="3670931" cy="2442754"/>
          </a:xfrm>
          <a:prstGeom prst="rect">
            <a:avLst/>
          </a:prstGeom>
          <a:noFill/>
        </p:spPr>
      </p:pic>
      <p:pic>
        <p:nvPicPr>
          <p:cNvPr id="2052" name="Picture 4" descr="F:\финансовая грамотность\творческий отчет\08a1b60799a42be5ac50025af5566e86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594939" y="3904857"/>
            <a:ext cx="3902075" cy="2601383"/>
          </a:xfrm>
          <a:prstGeom prst="rect">
            <a:avLst/>
          </a:prstGeom>
          <a:noFill/>
        </p:spPr>
      </p:pic>
      <p:pic>
        <p:nvPicPr>
          <p:cNvPr id="2053" name="Picture 5" descr="F:\финансовая грамотность\творческий отчет\1f761653f347259b18e858dab9c799cf--tricycle-parks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199017" y="326570"/>
            <a:ext cx="2532283" cy="2830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38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pic>
        <p:nvPicPr>
          <p:cNvPr id="1026" name="Picture 2" descr="F:\финансовая грамотность\творческий отчет\3d03ca021d272a2a97d466582e9fede5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011680" y="272419"/>
            <a:ext cx="8595360" cy="6141443"/>
          </a:xfrm>
          <a:prstGeom prst="rect">
            <a:avLst/>
          </a:prstGeom>
          <a:noFill/>
        </p:spPr>
      </p:pic>
      <p:pic>
        <p:nvPicPr>
          <p:cNvPr id="2" name="6e255b4b6b8375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04560" y="63814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8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3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Брейн-ринг - Заставка (www.hotplayer.ru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56498" y="62727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8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Брейн-ринг - Заставка (www.hotplayer.ru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56498" y="62727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5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6913"/>
          </a:xfrm>
        </p:spPr>
        <p:txBody>
          <a:bodyPr>
            <a:noAutofit/>
          </a:bodyPr>
          <a:lstStyle/>
          <a:p>
            <a:pPr algn="ctr"/>
            <a:r>
              <a:rPr lang="ru-RU" sz="5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1-й Раунд</a:t>
            </a:r>
            <a:br>
              <a:rPr lang="ru-RU" sz="5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Это-средство обращения, Это-средство накопления.</a:t>
            </a:r>
            <a:b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стоимости также, Также средство платежа.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800" y="2166592"/>
            <a:ext cx="6771737" cy="4467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94" y="2511648"/>
            <a:ext cx="3432595" cy="228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096" y="244638"/>
            <a:ext cx="3559609" cy="35596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89" y="244638"/>
            <a:ext cx="1652731" cy="22883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89" y="-594"/>
            <a:ext cx="2438400" cy="2438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658" y="2746451"/>
            <a:ext cx="3389739" cy="22865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676" y="4675165"/>
            <a:ext cx="2705796" cy="19844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30573" y="880817"/>
            <a:ext cx="3048264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6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Брейн-ринг - Заставка (www.hotplayer.ru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56498" y="6272781"/>
            <a:ext cx="487363" cy="4873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49238" y="586595"/>
            <a:ext cx="95580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2-й Раунд «Потребности»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964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65816" y="814732"/>
            <a:ext cx="3855889" cy="26207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36" y="438101"/>
            <a:ext cx="3336876" cy="23892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36486" y="332742"/>
            <a:ext cx="3289835" cy="219103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309" y="3165794"/>
            <a:ext cx="4367482" cy="25763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321" y="4048885"/>
            <a:ext cx="2726796" cy="246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9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51" y="2330835"/>
            <a:ext cx="2445702" cy="35596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4" y="244638"/>
            <a:ext cx="2540772" cy="36913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561" y="477551"/>
            <a:ext cx="2535586" cy="370656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784" y="1729893"/>
            <a:ext cx="2581464" cy="372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8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pic>
        <p:nvPicPr>
          <p:cNvPr id="1026" name="Picture 2" descr="F:\финансовая грамотность\творческий отчет\3d03ca021d272a2a97d466582e9fed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7624" y="272420"/>
            <a:ext cx="8242662" cy="5696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3800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pic>
        <p:nvPicPr>
          <p:cNvPr id="2050" name="Picture 2" descr="F:\финансовая грамотность\творческий отчет\im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823" y="393579"/>
            <a:ext cx="4106666" cy="2924388"/>
          </a:xfrm>
          <a:prstGeom prst="rect">
            <a:avLst/>
          </a:prstGeom>
          <a:noFill/>
        </p:spPr>
      </p:pic>
      <p:pic>
        <p:nvPicPr>
          <p:cNvPr id="2051" name="Picture 3" descr="F:\финансовая грамотность\творческий отчет\not4breakfast0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295896" y="369023"/>
            <a:ext cx="2721933" cy="3850280"/>
          </a:xfrm>
          <a:prstGeom prst="rect">
            <a:avLst/>
          </a:prstGeom>
          <a:noFill/>
        </p:spPr>
      </p:pic>
      <p:pic>
        <p:nvPicPr>
          <p:cNvPr id="2052" name="Picture 4" descr="F:\финансовая грамотность\творческий отчет\08a1b60799a42be5ac50025af5566e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9545" y="3751535"/>
            <a:ext cx="3902075" cy="2803525"/>
          </a:xfrm>
          <a:prstGeom prst="rect">
            <a:avLst/>
          </a:prstGeom>
          <a:noFill/>
        </p:spPr>
      </p:pic>
      <p:pic>
        <p:nvPicPr>
          <p:cNvPr id="2053" name="Picture 5" descr="F:\финансовая грамотность\творческий отчет\1f761653f347259b18e858dab9c799cf--tricycle-park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1922" y="365759"/>
            <a:ext cx="2730262" cy="2830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38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25</Words>
  <Application>Microsoft Office PowerPoint</Application>
  <PresentationFormat>Произвольный</PresentationFormat>
  <Paragraphs>5</Paragraphs>
  <Slides>14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1_Тема Office</vt:lpstr>
      <vt:lpstr>Юнные финансисты </vt:lpstr>
      <vt:lpstr>Презентация PowerPoint</vt:lpstr>
      <vt:lpstr>  1-й Раунд Это-средство обращения, Это-средство накопления. Средство стоимости также, Также средство платежа.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37</cp:revision>
  <dcterms:created xsi:type="dcterms:W3CDTF">2021-04-13T10:00:03Z</dcterms:created>
  <dcterms:modified xsi:type="dcterms:W3CDTF">2021-04-21T07:01:55Z</dcterms:modified>
</cp:coreProperties>
</file>