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5" r:id="rId4"/>
    <p:sldId id="264" r:id="rId5"/>
    <p:sldId id="260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155F8-DB45-4C6B-E777-CF39E94C7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CC16FC-642D-13D1-A508-712280787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FAF52-995C-36DD-B015-15A1242D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21F-8941-47CC-ADA8-3FE7F5D189A5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BF5BF-F1E2-620F-E22A-350FD1B2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910B5-E668-19CA-FBC9-F11B68C2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437D-891B-431F-AA62-8D2846C55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9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9B871-6F5B-9CDF-D896-01A5F239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7B6672-280E-DAC4-479A-9A16E21D1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636E51-1E79-847E-62C6-7B4578B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21F-8941-47CC-ADA8-3FE7F5D189A5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8BDCF-7657-8C8F-826C-1BA45294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14895-9391-FAF9-9821-ACCF4072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437D-891B-431F-AA62-8D2846C55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8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A8B8E5-39DC-7DB1-E150-B957BFA38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BAD19F-C1BC-6349-C11B-4EECC1C6E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12FCD6-5647-B589-428D-8EDDA6E7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21F-8941-47CC-ADA8-3FE7F5D189A5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F9BA4-6DEF-8905-3FD1-B6962583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04AB0-B503-56B2-5F71-6E596230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437D-891B-431F-AA62-8D2846C55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9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6689-C938-F4C9-E872-5169B4B9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33937C-3C1A-3C5B-EEA0-44939C31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991BC3-7CAE-832E-EDEA-FF7E2AA8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21F-8941-47CC-ADA8-3FE7F5D189A5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A8590-FA30-D6F1-A8BF-32C08D864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9F0AB7-B99C-52FC-52BA-60393695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437D-891B-431F-AA62-8D2846C55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6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A90B9-3764-6174-6AC8-DF3FEFB0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1E2CA-45F8-891C-F83D-BED1EFCF2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E43B4-763D-07EC-DAB8-0FDDCC64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21F-8941-47CC-ADA8-3FE7F5D189A5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E095BA-A8A8-44DA-943E-528F9B1A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635ED-C22D-D302-59F4-FB17EA2F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437D-891B-431F-AA62-8D2846C55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5808B-5DA1-83A5-FC30-7BB12738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C5B76E-67CE-19DC-932F-DBC9BC9D0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107AD3-8ABD-3619-0D11-0FDE4FB34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506E2F-CB73-48AA-6A81-3BAC2785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21F-8941-47CC-ADA8-3FE7F5D189A5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3B405B-35D0-084F-191A-4674D90A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BDE11E-1315-4209-C383-4269F1A5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437D-891B-431F-AA62-8D2846C55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72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8D167-9A03-A671-B67F-9E1B59FF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F5BD8-5E91-DDC8-CA5E-07ED32F40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DC1676-A298-B201-452A-FC2CDB6FB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076C1-CEEB-66E0-105A-6E8D4DAAE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B0A1E3-D1BB-0CA3-BEA9-7DA737446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5F2F90-ECAE-483F-8C46-B4E7B91C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21F-8941-47CC-ADA8-3FE7F5D189A5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8DEDC5-CDA6-AACF-08CD-7CFB67C2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491799-7479-544C-34BE-25273CF6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437D-891B-431F-AA62-8D2846C55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4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85DD3-5C6F-144E-C956-1E16ADE1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1B0A03-444C-CBDE-6B80-87B9C7656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21F-8941-47CC-ADA8-3FE7F5D189A5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4112E1-C546-54FF-33C5-53968366E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0DE62A-5843-33FA-AD3B-16DE6B13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437D-891B-431F-AA62-8D2846C55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4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440C71-8A7A-B454-2779-7C122170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21F-8941-47CC-ADA8-3FE7F5D189A5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C10FCB-17AF-EDFA-71C5-25C12022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F03E9F-CAC4-6BFE-FBBC-61AF7374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437D-891B-431F-AA62-8D2846C55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6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8F35C-78E9-8C52-056C-BF7449F0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F1E26-108C-AE72-305B-0F19603C8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21FE6C-E0DD-CA68-0AAA-601EB6224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1055F7-E315-635A-1CEA-93D1982A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21F-8941-47CC-ADA8-3FE7F5D189A5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F692A3-32A0-7679-BCF4-05FC555D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9C1E2D-669C-BA82-EB54-B02CFDAE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437D-891B-431F-AA62-8D2846C55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4CA16-8786-1347-10AF-7FF64613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ADEC1B-EE6C-53D8-3839-93E33A5C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F5FFB4-D152-90B7-E069-E44FDA0A8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3199AF-BB17-B8D1-02DE-0642CE32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21F-8941-47CC-ADA8-3FE7F5D189A5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85085-9775-D007-D630-DE218806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D90358-DE85-1781-019A-7D092D9A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437D-891B-431F-AA62-8D2846C55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2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793E5-AD0C-9258-3A0C-26D70723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5F35B-8192-DA7A-64F8-4B91E5DD4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E4C39-2AE8-0D63-807B-A1D658261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D221F-8941-47CC-ADA8-3FE7F5D189A5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A076F-6115-121F-8AE1-90461F853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0EE88-50F2-EBA8-C11D-EA0C351EF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B437D-891B-431F-AA62-8D2846C55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59E6A-580C-6659-0374-B0CCF8DD4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0A139-2492-D3E4-6FCA-98351FE2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882" y="596728"/>
            <a:ext cx="6818643" cy="165576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«Яблочко»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E39B17-9CE4-9E79-6CA1-73F8197F8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882" y="2849218"/>
            <a:ext cx="6692348" cy="291547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– Банникова Светлана Викторовна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«Детский сад №235 комбинированного вида»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71F766-EAF6-0423-0401-DEEF6E7671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72" y="774665"/>
            <a:ext cx="3727404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7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59E6A-580C-6659-0374-B0CCF8DD4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1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70387"/>
            <a:ext cx="9681754" cy="52314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054916"/>
            <a:ext cx="10515600" cy="364960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«Яблочко » имеет обучающее, развивающее и воспитывающее значение. Можно использовать практически во всех видах детской деятельности: игровой, коммуникативной, познавательной.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предназначено для детей младшего и среднего дошкольного возраста с нарушением зрения.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для индивидуальной и подгрупповой работы.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Предназначено для образовательной деятельности по формированию элементарных математических представлений,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целостной картины мира,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речи, ознакомлению с художественной литературой.</a:t>
            </a:r>
          </a:p>
        </p:txBody>
      </p:sp>
    </p:spTree>
    <p:extLst>
      <p:ext uri="{BB962C8B-B14F-4D97-AF65-F5344CB8AC3E}">
        <p14:creationId xmlns:p14="http://schemas.microsoft.com/office/powerpoint/2010/main" val="349828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59E6A-580C-6659-0374-B0CCF8DD4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66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445" y="428234"/>
            <a:ext cx="10909663" cy="62309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пособия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формирование познавательных способностей ребенка с нарушением зрения, развитие внимания, мышления, мелкой моторики.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создавать условия для развития математических представлений;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закреплять навыки счета в пределах 8;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стимулировать мыслительную деятельность при выполнении заданий;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развивать тактильные ощущения, воображение;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развивать коммуникативные качества при работе с этим материалом;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развивать зрительное восприятие, мелкую моторику рук;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активизировать детское внимание, развивать устную речь, память,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мышление, эмоции.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sz="20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процессе игры у детей развивается интеллект, внимание, речь, словарный запас, ребенок получает эмоциональное удовольствие во время игры с этим пособием.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F48A0F-8C26-CB4A-7C1E-AC32CFDC2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670" y="932320"/>
            <a:ext cx="3024883" cy="38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066609-620E-5F64-2D5C-ADABA4BD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79BCC-DD8F-88BB-379D-56F419DC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0" y="274256"/>
            <a:ext cx="8239539" cy="107746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технологии изготовления пособия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A45144-7B5D-15BD-E4AF-A01FA613B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5" y="1305379"/>
            <a:ext cx="6551544" cy="4351338"/>
          </a:xfrm>
        </p:spPr>
        <p:txBody>
          <a:bodyPr>
            <a:normAutofit lnSpcReduction="10000"/>
          </a:bodyPr>
          <a:lstStyle/>
          <a:p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представляет собой мягкую игрушку, состоящую из 8 мягких съемных частей, изготовленных из ткани. </a:t>
            </a:r>
            <a:b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Съёмные детали ребенок сам может снимать и снова пристегивать на место. </a:t>
            </a:r>
            <a:b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Детали имеют виды крепления:, липучки и ленточки.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Сшито пособие из ткани красного и розового цвета, внутри каждой дольки синтепон.</a:t>
            </a:r>
          </a:p>
          <a:p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Сверху имеется две завязки для соединения всех долек, одна длинная и одна короткая.</a:t>
            </a:r>
            <a:b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EBB2B1-F57E-B50A-B237-5C330DDC6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01" y="1305379"/>
            <a:ext cx="4791407" cy="42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59E6A-580C-6659-0374-B0CCF8DD4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74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993835" cy="7794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 с пособием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37310"/>
            <a:ext cx="6440557" cy="5455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«Какое время года?»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Цель-закреплять знания о временах года, сезонных явлениях природы.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Когда поспевают яблочки? Почему осенью? Это фрукт или ягода? Или овощ?</a:t>
            </a:r>
          </a:p>
          <a:p>
            <a:pPr marL="0" indent="0" algn="ctr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сначала, что потом?»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формирование представлений о цикле развития яблони и появления яблок.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оно появилось на свет? (расспросить у ребенка последовательность появления плода)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Семя – росток- яблоня- почка- цветок- яблоко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8C3C90-7119-8DC4-A81E-8B2B996AE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772" y="3506406"/>
            <a:ext cx="2859175" cy="30940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AF8DFB-8EDC-C671-F39B-35B5084BD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96" y="192976"/>
            <a:ext cx="3021515" cy="32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3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59E6A-580C-6659-0374-B0CCF8DD4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7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68965" y="164488"/>
            <a:ext cx="9681754" cy="523149"/>
          </a:xfrm>
        </p:spPr>
        <p:txBody>
          <a:bodyPr>
            <a:no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Описание игр с пособием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96" y="776755"/>
            <a:ext cx="6887818" cy="585368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«Часть-целое»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целостное восприятие предмета, соотносить предмет и его часть, активизировать словарь - часть, целое. Развивать мелкую моторику, прослеживающую функцию глаза.</a:t>
            </a:r>
          </a:p>
          <a:p>
            <a:pPr marL="0" indent="0" algn="just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Покажи часть яблока и целое яблоко. Что больше?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меньше? Сравни.</a:t>
            </a:r>
          </a:p>
          <a:p>
            <a:pPr marL="0" indent="0" algn="ctr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«Короче –длиннее»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 – закреплять знания о длине предмета, учить сравнивать и соотносить предметы.</a:t>
            </a:r>
          </a:p>
          <a:p>
            <a:pPr marL="0" indent="0" algn="just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Посмотри и скажи какая веточка на дольках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яблочка длиннее? Короче? Как это проверить?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наложить одну ленточку на другую.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F9CFBD-E40D-3946-B260-F56829D9D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733" y="603038"/>
            <a:ext cx="2767667" cy="32529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DCB7F1-B0B3-B4FC-5090-59D31CCBA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071" y="4095712"/>
            <a:ext cx="3670615" cy="27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59E6A-580C-6659-0374-B0CCF8DD4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" y="188870"/>
            <a:ext cx="12192000" cy="701437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5609" y="148422"/>
            <a:ext cx="6914322" cy="523149"/>
          </a:xfrm>
        </p:spPr>
        <p:txBody>
          <a:bodyPr>
            <a:no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Описание игр с пособием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3817" y="755115"/>
            <a:ext cx="10984270" cy="4028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«Посчитай»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закрепить счет до 8, развивать мышление, память.</a:t>
            </a:r>
          </a:p>
          <a:p>
            <a:pPr marL="0" indent="0" algn="just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Яблочко одно, а нас 8. Что нужно сделать, чтобы всем досталось яблочко? На сколько частей разделить? Что досталось каждому ребенку? (Одна часть) Что больше? Что меньше? Поровну ли всем досталось? По сколько?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5446D6-9621-541B-7D0B-ACAE971B1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260" y="3154711"/>
            <a:ext cx="5430079" cy="357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8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59E6A-580C-6659-0374-B0CCF8DD4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196134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70387"/>
            <a:ext cx="9681754" cy="523149"/>
          </a:xfrm>
        </p:spPr>
        <p:txBody>
          <a:bodyPr>
            <a:no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Описание игр с пособием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054915"/>
            <a:ext cx="10515600" cy="5606951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«Больше- меньше»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– учить сравнивать множества и обозначать результат сравнения «больше», «меньше», «равно».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посмотри и скажи, где больше долек яблочка вверху или внизу? Где меньше? Поровну?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проверить? Посчитать или приложить.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3180B8-C8CA-ED96-C64C-535C938F4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64219"/>
            <a:ext cx="3336864" cy="31579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FEDBF1-C35F-0A49-2048-6764A395C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501" y="3625132"/>
            <a:ext cx="4315873" cy="30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6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59E6A-580C-6659-0374-B0CCF8DD4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13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70387"/>
            <a:ext cx="9681754" cy="52314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392162"/>
            <a:ext cx="10515600" cy="40736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Игра- это ведущий вид деятельности ребенка. В результате игр с данным пособием ребенок с нарушением зрения получает возможность самостоятельно действовать с предметами , приобретая собственный опыт.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Испытывает удовольствие от результатов самостоятельной познавательной деятельности; контролирует отрицательные проявления эмоций, радуется успехам сверстников.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Для  детей с нарушением зрения важно чувствовать предмет, поэтому он должен быть удобным для зрительного и осязательного обследования.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Все это ребенок получает, играя с дидактическим пособием «Яблочко».</a:t>
            </a:r>
          </a:p>
        </p:txBody>
      </p:sp>
    </p:spTree>
    <p:extLst>
      <p:ext uri="{BB962C8B-B14F-4D97-AF65-F5344CB8AC3E}">
        <p14:creationId xmlns:p14="http://schemas.microsoft.com/office/powerpoint/2010/main" val="2296319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669</Words>
  <Application>Microsoft Office PowerPoint</Application>
  <PresentationFormat>Широкоэкранный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Дидактическое пособие «Яблочко»</vt:lpstr>
      <vt:lpstr>Пояснительная записка</vt:lpstr>
      <vt:lpstr>Презентация PowerPoint</vt:lpstr>
      <vt:lpstr>Описание технологии изготовления пособия</vt:lpstr>
      <vt:lpstr>Описание игр с пособием</vt:lpstr>
      <vt:lpstr>Описание игр с пособием</vt:lpstr>
      <vt:lpstr>Описание игр с пособием</vt:lpstr>
      <vt:lpstr>Описание игр с пособием</vt:lpstr>
      <vt:lpstr>Результаты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 ban</dc:creator>
  <cp:lastModifiedBy>sveta ban</cp:lastModifiedBy>
  <cp:revision>21</cp:revision>
  <dcterms:created xsi:type="dcterms:W3CDTF">2023-05-22T15:42:29Z</dcterms:created>
  <dcterms:modified xsi:type="dcterms:W3CDTF">2023-12-15T09:30:41Z</dcterms:modified>
</cp:coreProperties>
</file>