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85" r:id="rId2"/>
    <p:sldId id="283" r:id="rId3"/>
    <p:sldId id="257" r:id="rId4"/>
    <p:sldId id="258" r:id="rId5"/>
    <p:sldId id="259" r:id="rId6"/>
    <p:sldId id="261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4" r:id="rId17"/>
    <p:sldId id="279" r:id="rId18"/>
    <p:sldId id="280" r:id="rId19"/>
    <p:sldId id="28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064" y="-6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C90BD-A312-42C0-9234-BDCBC7D24ACF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43A3-3F13-441A-A25C-134D256C4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43A3-3F13-441A-A25C-134D256C46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43A3-3F13-441A-A25C-134D256C46F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01622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 для педагогов по изготовлению картины из цветной шерсти «Цветочное поле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4536504" cy="9109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Мустафина С.М.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8. Готовим </a:t>
            </a:r>
            <a:r>
              <a:rPr lang="ru-RU" sz="2000" dirty="0" err="1" smtClean="0"/>
              <a:t>салатовый</a:t>
            </a:r>
            <a:r>
              <a:rPr lang="ru-RU" sz="2000" dirty="0" smtClean="0"/>
              <a:t> цвет для травы. Выкладываем «травяные» прядки по нижнему краю поля вертикально.  Берём зелёную и чёрную шерсть. Смешиваем в единую прядь. Добавляем тёмно-зелёную «траву». Тонируем траву поля.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44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857364"/>
            <a:ext cx="4857784" cy="4429156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9.  Берём зелёную и чёрную шерсть. Смешиваем в единую прядь. Добавляем тёмно-зелёную «траву». Тонируем траву поля. 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448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2143108" y="1714488"/>
            <a:ext cx="4857752" cy="4500594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10.Берём светлую прядку, цвета выгоревшего сена.  Добавляем, очень тонким слоем светлую траву на передний план.</a:t>
            </a:r>
            <a:endParaRPr lang="ru-RU" sz="2000" dirty="0"/>
          </a:p>
        </p:txBody>
      </p:sp>
      <p:pic>
        <p:nvPicPr>
          <p:cNvPr id="4" name="Содержимое 3" descr="20220330_145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928802"/>
            <a:ext cx="4786347" cy="4500594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11. Берём очень тонкие прядки цвета хаки. Кончики подкручиваем пальцами. Полученные травинки добавляем в заросли, на передний план внизу.</a:t>
            </a:r>
            <a:endParaRPr lang="ru-RU" sz="2200" dirty="0"/>
          </a:p>
        </p:txBody>
      </p:sp>
      <p:pic>
        <p:nvPicPr>
          <p:cNvPr id="4" name="Содержимое 3" descr="20220330_145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928802"/>
            <a:ext cx="4929191" cy="435771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12. Берём прядки двух </a:t>
            </a:r>
            <a:r>
              <a:rPr lang="ru-RU" sz="2000" dirty="0" err="1" smtClean="0"/>
              <a:t>розовых</a:t>
            </a:r>
            <a:r>
              <a:rPr lang="ru-RU" sz="2000" dirty="0" smtClean="0"/>
              <a:t> оттенков и складываем в единый «шнурок». Нарезаем </a:t>
            </a:r>
            <a:r>
              <a:rPr lang="ru-RU" sz="2000" dirty="0" err="1" smtClean="0"/>
              <a:t>розовые</a:t>
            </a:r>
            <a:r>
              <a:rPr lang="ru-RU" sz="2000" dirty="0" smtClean="0"/>
              <a:t> «соцветия». Формируем соцветия «кисточки» на кончиках травинок. Получились заросли Иван-чая.</a:t>
            </a:r>
            <a:endParaRPr lang="ru-RU" sz="2000" dirty="0"/>
          </a:p>
        </p:txBody>
      </p:sp>
      <p:pic>
        <p:nvPicPr>
          <p:cNvPr id="4" name="Содержимое 3" descr="20220330_15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5160448" cy="425769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13.. Собираем два оттенка синей шерсти в единую прядку.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50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V="1">
            <a:off x="1857356" y="1857364"/>
            <a:ext cx="4929223" cy="435771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Делаем нарезку «васильков» в середине зарослей.</a:t>
            </a:r>
            <a:endParaRPr lang="ru-RU" sz="2200" dirty="0"/>
          </a:p>
        </p:txBody>
      </p:sp>
      <p:pic>
        <p:nvPicPr>
          <p:cNvPr id="4" name="Содержимое 3" descr="20220330_151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07389" y="964389"/>
            <a:ext cx="5214974" cy="628654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14. Лишние «хвостики» по нижнему краю поля отрезаем. Боковые кончики также отрезаем. Все края картины обрезаны ровно, без припусков.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20220330_151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71671" y="1000109"/>
            <a:ext cx="5143534" cy="62865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15. Переходим к детализации и добавлению основных цветов.</a:t>
            </a:r>
            <a:br>
              <a:rPr lang="ru-RU" sz="2000" dirty="0" smtClean="0"/>
            </a:br>
            <a:r>
              <a:rPr lang="ru-RU" sz="2000" dirty="0" smtClean="0"/>
              <a:t>16. Некоторые васильки на переднем плане прикрываем тонким слоем светлых трав.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51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07386" y="892951"/>
            <a:ext cx="5143538" cy="635798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17. Смешиваем </a:t>
            </a:r>
            <a:r>
              <a:rPr lang="ru-RU" sz="2000" dirty="0" err="1" smtClean="0"/>
              <a:t>голубые</a:t>
            </a:r>
            <a:r>
              <a:rPr lang="ru-RU" sz="2000" dirty="0" smtClean="0"/>
              <a:t> и белые прядки в единый «шнурок».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51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43105" y="1142984"/>
            <a:ext cx="5143538" cy="58579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285860"/>
            <a:ext cx="73679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cs typeface="Arial" pitchFamily="34" charset="0"/>
              </a:rPr>
              <a:t>На основу рамки наклеиваем лист белой бумаги.</a:t>
            </a: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cs typeface="Arial" pitchFamily="34" charset="0"/>
              </a:rPr>
              <a:t> Затем используя на клеящейся основе  </a:t>
            </a:r>
            <a:r>
              <a:rPr lang="ru-RU" sz="2000" dirty="0" err="1">
                <a:cs typeface="Arial" pitchFamily="34" charset="0"/>
              </a:rPr>
              <a:t>флизелин</a:t>
            </a:r>
            <a:r>
              <a:rPr lang="ru-RU" sz="2000" dirty="0">
                <a:cs typeface="Arial" pitchFamily="34" charset="0"/>
              </a:rPr>
              <a:t> </a:t>
            </a:r>
          </a:p>
          <a:p>
            <a:r>
              <a:rPr lang="ru-RU" sz="2000" dirty="0">
                <a:cs typeface="Arial" pitchFamily="34" charset="0"/>
              </a:rPr>
              <a:t>приклеиваем </a:t>
            </a:r>
            <a:r>
              <a:rPr lang="ru-RU" sz="2000" dirty="0" smtClean="0">
                <a:cs typeface="Arial" pitchFamily="34" charset="0"/>
              </a:rPr>
              <a:t>его.  Можно </a:t>
            </a:r>
            <a:r>
              <a:rPr lang="ru-RU" sz="2000" dirty="0">
                <a:cs typeface="Arial" pitchFamily="34" charset="0"/>
              </a:rPr>
              <a:t>любой  </a:t>
            </a:r>
            <a:r>
              <a:rPr lang="ru-RU" sz="2000" dirty="0" smtClean="0">
                <a:cs typeface="Arial" pitchFamily="34" charset="0"/>
              </a:rPr>
              <a:t>использовать бархатную бумагу, </a:t>
            </a:r>
            <a:r>
              <a:rPr lang="ru-RU" sz="2000" dirty="0">
                <a:cs typeface="Arial" pitchFamily="34" charset="0"/>
              </a:rPr>
              <a:t>приклеив его  клеем </a:t>
            </a:r>
            <a:r>
              <a:rPr lang="ru-RU" sz="2000" dirty="0" smtClean="0">
                <a:cs typeface="Arial" pitchFamily="34" charset="0"/>
              </a:rPr>
              <a:t>к </a:t>
            </a:r>
            <a:r>
              <a:rPr lang="ru-RU" sz="2000" dirty="0">
                <a:cs typeface="Arial" pitchFamily="34" charset="0"/>
              </a:rPr>
              <a:t>основанию </a:t>
            </a:r>
            <a:r>
              <a:rPr lang="ru-RU" sz="2000" dirty="0" smtClean="0">
                <a:cs typeface="Arial" pitchFamily="34" charset="0"/>
              </a:rPr>
              <a:t>рамки .Основа для живописи шерстью готова.</a:t>
            </a:r>
            <a:endParaRPr lang="ru-RU" sz="2000" dirty="0">
              <a:cs typeface="Arial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1.Этапы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создания  картины.</a:t>
            </a:r>
          </a:p>
        </p:txBody>
      </p:sp>
      <p:pic>
        <p:nvPicPr>
          <p:cNvPr id="41985" name="Picture 1" descr="C:\Users\Чугреев\Desktop\Новая папка (2)\IMG_8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1785950" cy="1448978"/>
          </a:xfrm>
          <a:prstGeom prst="rect">
            <a:avLst/>
          </a:prstGeom>
          <a:noFill/>
        </p:spPr>
      </p:pic>
      <p:pic>
        <p:nvPicPr>
          <p:cNvPr id="41986" name="Picture 2" descr="C:\Users\Чугреев\Desktop\Новая папка (2)\IMG_8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64"/>
            <a:ext cx="1643074" cy="1500198"/>
          </a:xfrm>
          <a:prstGeom prst="rect">
            <a:avLst/>
          </a:prstGeom>
          <a:noFill/>
        </p:spPr>
      </p:pic>
      <p:pic>
        <p:nvPicPr>
          <p:cNvPr id="41987" name="Picture 3" descr="C:\Users\Чугреев\Desktop\Новая папка (2)\IMG_8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869160"/>
            <a:ext cx="1643074" cy="1643074"/>
          </a:xfrm>
          <a:prstGeom prst="rect">
            <a:avLst/>
          </a:prstGeom>
          <a:noFill/>
        </p:spPr>
      </p:pic>
      <p:pic>
        <p:nvPicPr>
          <p:cNvPr id="41989" name="Picture 5" descr="C:\Users\Чугреев\Desktop\Новая папка (2)\IMG_89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Нарезаем прядку на «незабудки» мелкими квадратиками и точечно добавляем на передний план в траву.</a:t>
            </a:r>
            <a:endParaRPr lang="ru-RU" sz="2000" dirty="0"/>
          </a:p>
        </p:txBody>
      </p:sp>
      <p:pic>
        <p:nvPicPr>
          <p:cNvPr id="4" name="Содержимое 3" descr="20220330_152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857364"/>
            <a:ext cx="4643471" cy="4429156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18. В заключение добавляем на небо несколько розово-сиреневых штрихов над горизонтом. Из белой шерсти добавим «облака».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52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071678"/>
            <a:ext cx="4786347" cy="435771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19. Проверяем детали, прикрыв картину стеклом и прижав рамкой. Запечатываем зажимы с изнанки и осторожно обрезаем лишние «хвостики» шерсти. И любуемся получившимся пейзажем.</a:t>
            </a:r>
            <a:endParaRPr lang="ru-RU" sz="2000" dirty="0"/>
          </a:p>
        </p:txBody>
      </p:sp>
      <p:pic>
        <p:nvPicPr>
          <p:cNvPr id="4" name="Содержимое 3" descr="20220330_152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714488"/>
            <a:ext cx="4946135" cy="4500594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Наша чудесная картина готова!</a:t>
            </a:r>
            <a:br>
              <a:rPr lang="ru-RU" sz="2000" dirty="0" smtClean="0"/>
            </a:br>
            <a:r>
              <a:rPr lang="ru-RU" sz="2000" dirty="0" smtClean="0"/>
              <a:t>Этим цветущим полем хочется любоваться и любоваться, смотреть на него долго-долго и даже прогуляться по нему…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525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scene3d>
            <a:camera prst="orthographicFront">
              <a:rot lat="0" lon="0" rev="10799999"/>
            </a:camera>
            <a:lightRig rig="threePt" dir="t"/>
          </a:scene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Уважаемые коллеги!</a:t>
            </a:r>
            <a:endParaRPr lang="ru-RU" dirty="0"/>
          </a:p>
        </p:txBody>
      </p:sp>
      <p:pic>
        <p:nvPicPr>
          <p:cNvPr id="6" name="Содержимое 5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2. Делим основу визуально на 2 части: небо, поляна. Начинаем рисовать небо. Берём голубую шерсть и методом вытягивания небольшими прядями закрываем всё «небо».</a:t>
            </a:r>
            <a:endParaRPr lang="ru-RU" sz="2200" dirty="0"/>
          </a:p>
        </p:txBody>
      </p:sp>
      <p:pic>
        <p:nvPicPr>
          <p:cNvPr id="4" name="Содержимое 3" descr="20220330_142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85926"/>
            <a:ext cx="4786347" cy="435771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3. Берём прядь синего цвета. Тонируем небо.</a:t>
            </a:r>
            <a:br>
              <a:rPr lang="ru-RU" sz="2400" dirty="0" smtClean="0"/>
            </a:br>
            <a:endParaRPr lang="ru-RU" sz="2200" dirty="0"/>
          </a:p>
        </p:txBody>
      </p:sp>
      <p:pic>
        <p:nvPicPr>
          <p:cNvPr id="4" name="Содержимое 3" descr="20220330_142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2000240"/>
            <a:ext cx="4714875" cy="4572032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4.Смешиваем несколько цветов в одну прядь и выкладываем тонкие пряди на горизонте. Добавляем немного «тумана» и облаков с помощью тонких белых перышек. Небо готово!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220330_142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714488"/>
            <a:ext cx="4786347" cy="4714908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5. Выкладываем, светлую (песочного цвета) ленту на горизонте.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44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6. Верхнюю часть поля «рисуем» </a:t>
            </a:r>
            <a:r>
              <a:rPr lang="ru-RU" sz="2000" dirty="0" err="1" smtClean="0"/>
              <a:t>салатовой</a:t>
            </a:r>
            <a:r>
              <a:rPr lang="ru-RU" sz="2000" dirty="0" smtClean="0"/>
              <a:t> шерстью. Ниже выкладываем поле тёмно-зелёным цветом. Тонируем поле ярким зелёным. Основа поля готова.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20220330_143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643050"/>
            <a:ext cx="4786345" cy="4786346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7. Смешиваем два оттенка жёлтого. Скручиваем полученную прядь в ладонях. Нарезаем мелкие «цветы» для дальнего плана поля. Получилось цветущее поле.</a:t>
            </a:r>
            <a:endParaRPr lang="ru-RU" sz="2000" dirty="0"/>
          </a:p>
        </p:txBody>
      </p:sp>
      <p:pic>
        <p:nvPicPr>
          <p:cNvPr id="4" name="Содержимое 3" descr="20220330_144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786347" cy="4697427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8.</a:t>
            </a:r>
            <a:r>
              <a:rPr lang="ru-RU" sz="2400" dirty="0" smtClean="0"/>
              <a:t> Нарезаем мелкие «цветы» для дальнего плана поля. Получилось цветущее поле.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220330_1443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143108" y="1785926"/>
            <a:ext cx="500066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198</Words>
  <Application>Microsoft Office PowerPoint</Application>
  <PresentationFormat>Экран (4:3)</PresentationFormat>
  <Paragraphs>39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для педагогов по изготовлению картины из цветной шерсти «Цветочное поле».</vt:lpstr>
      <vt:lpstr>Слайд 2</vt:lpstr>
      <vt:lpstr>2. Делим основу визуально на 2 части: небо, поляна. Начинаем рисовать небо. Берём голубую шерсть и методом вытягивания небольшими прядями закрываем всё «небо».</vt:lpstr>
      <vt:lpstr>3. Берём прядь синего цвета. Тонируем небо. </vt:lpstr>
      <vt:lpstr>4.Смешиваем несколько цветов в одну прядь и выкладываем тонкие пряди на горизонте. Добавляем немного «тумана» и облаков с помощью тонких белых перышек. Небо готово! </vt:lpstr>
      <vt:lpstr>5. Выкладываем, светлую (песочного цвета) ленту на горизонте. </vt:lpstr>
      <vt:lpstr> 6. Верхнюю часть поля «рисуем» салатовой шерстью. Ниже выкладываем поле тёмно-зелёным цветом. Тонируем поле ярким зелёным. Основа поля готова. </vt:lpstr>
      <vt:lpstr>7. Смешиваем два оттенка жёлтого. Скручиваем полученную прядь в ладонях. Нарезаем мелкие «цветы» для дальнего плана поля. Получилось цветущее поле.</vt:lpstr>
      <vt:lpstr>8. Нарезаем мелкие «цветы» для дальнего плана поля. Получилось цветущее поле.  </vt:lpstr>
      <vt:lpstr>8. Готовим салатовый цвет для травы. Выкладываем «травяные» прядки по нижнему краю поля вертикально.  Берём зелёную и чёрную шерсть. Смешиваем в единую прядь. Добавляем тёмно-зелёную «траву». Тонируем траву поля. </vt:lpstr>
      <vt:lpstr>9.  Берём зелёную и чёрную шерсть. Смешиваем в единую прядь. Добавляем тёмно-зелёную «траву». Тонируем траву поля.  </vt:lpstr>
      <vt:lpstr>10.Берём светлую прядку, цвета выгоревшего сена.  Добавляем, очень тонким слоем светлую траву на передний план.</vt:lpstr>
      <vt:lpstr>11. Берём очень тонкие прядки цвета хаки. Кончики подкручиваем пальцами. Полученные травинки добавляем в заросли, на передний план внизу.</vt:lpstr>
      <vt:lpstr>12. Берём прядки двух розовых оттенков и складываем в единый «шнурок». Нарезаем розовые «соцветия». Формируем соцветия «кисточки» на кончиках травинок. Получились заросли Иван-чая.</vt:lpstr>
      <vt:lpstr>13.. Собираем два оттенка синей шерсти в единую прядку.  </vt:lpstr>
      <vt:lpstr> Делаем нарезку «васильков» в середине зарослей.</vt:lpstr>
      <vt:lpstr>14. Лишние «хвостики» по нижнему краю поля отрезаем. Боковые кончики также отрезаем. Все края картины обрезаны ровно, без припусков. </vt:lpstr>
      <vt:lpstr>15. Переходим к детализации и добавлению основных цветов. 16. Некоторые васильки на переднем плане прикрываем тонким слоем светлых трав. </vt:lpstr>
      <vt:lpstr>17. Смешиваем голубые и белые прядки в единый «шнурок».  </vt:lpstr>
      <vt:lpstr>Нарезаем прядку на «незабудки» мелкими квадратиками и точечно добавляем на передний план в траву.</vt:lpstr>
      <vt:lpstr>18. В заключение добавляем на небо несколько розово-сиреневых штрихов над горизонтом. Из белой шерсти добавим «облака». </vt:lpstr>
      <vt:lpstr>19. Проверяем детали, прикрыв картину стеклом и прижав рамкой. Запечатываем зажимы с изнанки и осторожно обрезаем лишние «хвостики» шерсти. И любуемся получившимся пейзажем.</vt:lpstr>
      <vt:lpstr>Наша чудесная картина готова! Этим цветущим полем хочется любоваться и любоваться, смотреть на него долго-долго и даже прогуляться по нему… </vt:lpstr>
      <vt:lpstr>Уважаемые коллеги!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гузалья</dc:creator>
  <cp:lastModifiedBy>Светлана</cp:lastModifiedBy>
  <cp:revision>37</cp:revision>
  <dcterms:created xsi:type="dcterms:W3CDTF">2022-03-30T13:02:46Z</dcterms:created>
  <dcterms:modified xsi:type="dcterms:W3CDTF">2022-03-30T19:53:05Z</dcterms:modified>
</cp:coreProperties>
</file>