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9" r:id="rId3"/>
    <p:sldId id="270" r:id="rId4"/>
    <p:sldId id="256" r:id="rId5"/>
    <p:sldId id="257" r:id="rId6"/>
    <p:sldId id="258" r:id="rId7"/>
    <p:sldId id="260" r:id="rId8"/>
    <p:sldId id="259" r:id="rId9"/>
    <p:sldId id="261" r:id="rId10"/>
    <p:sldId id="262" r:id="rId11"/>
    <p:sldId id="263" r:id="rId12"/>
    <p:sldId id="265" r:id="rId13"/>
    <p:sldId id="266" r:id="rId14"/>
    <p:sldId id="267" r:id="rId15"/>
    <p:sldId id="268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2604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5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ролик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мультипликационный фильм для детей</a:t>
            </a:r>
            <a:br>
              <a:rPr lang="ru-RU" b="1" dirty="0" smtClean="0">
                <a:solidFill>
                  <a:srgbClr val="7030A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b="1" i="1" dirty="0" smtClean="0">
                <a:solidFill>
                  <a:srgbClr val="7030A0"/>
                </a:solidFill>
              </a:rPr>
              <a:t>  «Зимняя сказка»</a:t>
            </a:r>
          </a:p>
          <a:p>
            <a:pPr marL="0" indent="0">
              <a:buNone/>
            </a:pPr>
            <a:endParaRPr lang="ru-RU" sz="72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782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40143" cy="729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avatars.mds.yandex.net/get-pdb/921063/4b1d8325-eaa5-430b-a2fc-a7f87e51f749/s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267743" cy="221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263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ролик\ручеек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7" y="-1683568"/>
            <a:ext cx="9144000" cy="854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векторный-мультфильм-снеговик-синий-расстроенный-21552883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332387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68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ролик\ручеек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91" y="-44292"/>
            <a:ext cx="9248254" cy="688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1630506003_22-papik-pro-p-belochka-risunok-2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7" y="3717032"/>
            <a:ext cx="2298700" cy="22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seryj-zaj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52468"/>
            <a:ext cx="1656161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thumbs.dreamstime.com/b/%D1%81%D1%87%D0%B0%D1%81%D1%82%D0%BB%D0%B8%D0%B2%D0%B0%D1%8F-%D0%BC%D0%B0%D0%BB%D0%B5%D0%BD%D1%8C%D0%BA%D0%B0%D1%8F-%D0%B4%D0%B5%D0%B2%D0%BE%D1%87%D0%BA%D0%B0-%D0%B2-%D0%B3%D0%BE%D0%BB%D1%83%D0%B1%D1%8B%D1%85-%D0%BE%D0%B4%D0%B5%D0%B6%D0%B4%D0%B0%D1%85-%D0%B7%D0%B8%D0%BC%D1%8B-10383937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53" y="1772663"/>
            <a:ext cx="2481515" cy="273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703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15248"/>
            <a:ext cx="2948733" cy="5042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https://thumbs.dreamstime.com/b/%D0%BC%D0%B0-%D0%B5%D0%BD%D1%8C%D0%BA%D0%B0%D1%8F-%D0%B5%D0%B2%D0%BE%D1%87%D0%BA%D0%B0-%D1%88%D0%B0%D1%80%D0%B6%D0%B0-%D0%B5%D1%80%D0%B6%D0%B0-%D0%B8%D0%BC%D0%B5%D0%BD%D0%BD%D0%B8%D0%BD%D1%8B%D0%B9-%D0%BF%D0%B8%D1%80%D0%BE%D0%B3-8509102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56992"/>
            <a:ext cx="2304256" cy="338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thumbs.dreamstime.com/b/%D1%8F%D1%80%D0%BA%D0%BE%D0%B9-%D1%84%D0%B8%D0%BE-%D0%B5%D1%82%D0%BE%D0%B2%D0%BE%D0%B9-%D1%88-%D1%8F%D0%BF%D0%B0-%D1%81%D0%B2%D1%8F%D0%B7%D0%B0%D0%BD%D0%BD%D0%B0%D1%8F-%D0%B7%D0%B8%D0%BC%D0%BE%D0%B9-%D1%81-%D0%BF%D0%BE%D0%BC%D0%BF%D0%BE%D0%BD%D0%BE%D0%BC-7967262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635896" y="4941168"/>
            <a:ext cx="100811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023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k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581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572625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039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олик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9718" y="2104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2492896"/>
            <a:ext cx="8750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2060"/>
                </a:solidFill>
              </a:rPr>
              <a:t>Конец фильма</a:t>
            </a:r>
            <a:endParaRPr lang="ru-RU" sz="7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83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страничка\1621712334_27-phonoteka_org-p-fon-ptitsi-zimoi-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" y="0"/>
            <a:ext cx="9307822" cy="716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908720"/>
            <a:ext cx="73448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>
              <a:solidFill>
                <a:srgbClr val="002060"/>
              </a:solidFill>
            </a:endParaRPr>
          </a:p>
          <a:p>
            <a:r>
              <a:rPr lang="ru-RU" sz="3600" b="1" dirty="0" smtClean="0"/>
              <a:t>Сценарист: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Суховеева</a:t>
            </a:r>
            <a:r>
              <a:rPr lang="ru-RU" sz="2800" b="1" dirty="0" smtClean="0">
                <a:solidFill>
                  <a:srgbClr val="002060"/>
                </a:solidFill>
              </a:rPr>
              <a:t> Оксана Николаевна</a:t>
            </a:r>
          </a:p>
          <a:p>
            <a:endParaRPr lang="ru-RU" sz="3600" b="1" dirty="0">
              <a:solidFill>
                <a:srgbClr val="002060"/>
              </a:solidFill>
            </a:endParaRPr>
          </a:p>
          <a:p>
            <a:r>
              <a:rPr lang="ru-RU" sz="3600" b="1" dirty="0" smtClean="0"/>
              <a:t>Режиссер:</a:t>
            </a:r>
            <a:r>
              <a:rPr lang="ru-RU" sz="3600" b="1" dirty="0" smtClean="0">
                <a:solidFill>
                  <a:srgbClr val="002060"/>
                </a:solidFill>
              </a:rPr>
              <a:t>  </a:t>
            </a:r>
            <a:r>
              <a:rPr lang="ru-RU" sz="2800" b="1" dirty="0" err="1" smtClean="0">
                <a:solidFill>
                  <a:srgbClr val="002060"/>
                </a:solidFill>
              </a:rPr>
              <a:t>Суховеева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Оксана </a:t>
            </a:r>
            <a:r>
              <a:rPr lang="ru-RU" sz="2800" b="1" dirty="0" smtClean="0">
                <a:solidFill>
                  <a:srgbClr val="002060"/>
                </a:solidFill>
              </a:rPr>
              <a:t>Николаевна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6038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страничка\1621712334_27-phonoteka_org-p-fon-ptitsi-zimoi-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7822" cy="69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1124744"/>
            <a:ext cx="82444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 smtClean="0"/>
              <a:t>Видеооператор</a:t>
            </a:r>
            <a:r>
              <a:rPr lang="ru-RU" sz="3600" b="1" dirty="0" smtClean="0"/>
              <a:t>: </a:t>
            </a:r>
            <a:r>
              <a:rPr lang="ru-RU" sz="2800" b="1" dirty="0" err="1" smtClean="0">
                <a:solidFill>
                  <a:srgbClr val="002060"/>
                </a:solidFill>
              </a:rPr>
              <a:t>Нальдеева</a:t>
            </a:r>
            <a:r>
              <a:rPr lang="ru-RU" sz="2800" b="1" dirty="0" smtClean="0">
                <a:solidFill>
                  <a:srgbClr val="002060"/>
                </a:solidFill>
              </a:rPr>
              <a:t> Елена Николаевна  </a:t>
            </a:r>
            <a:endParaRPr lang="ru-RU" sz="2800" b="1" dirty="0">
              <a:solidFill>
                <a:srgbClr val="002060"/>
              </a:solidFill>
            </a:endParaRPr>
          </a:p>
          <a:p>
            <a:endParaRPr lang="ru-RU" sz="3600" b="1" dirty="0">
              <a:solidFill>
                <a:srgbClr val="002060"/>
              </a:solidFill>
            </a:endParaRPr>
          </a:p>
          <a:p>
            <a:r>
              <a:rPr lang="ru-RU" sz="3600" b="1" dirty="0" smtClean="0"/>
              <a:t>Озвучка: </a:t>
            </a:r>
            <a:r>
              <a:rPr lang="ru-RU" sz="2800" b="1" dirty="0" smtClean="0">
                <a:solidFill>
                  <a:srgbClr val="002060"/>
                </a:solidFill>
              </a:rPr>
              <a:t>воспитанники группы №10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13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c79679e0-89c0-11e6-bcbd-000c29cdd03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ролик\plakat_tvorcheski_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29000"/>
            <a:ext cx="236563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depositphotos_72841141-stock-illustration-the-happy-girl-in-winter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65104"/>
            <a:ext cx="127487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22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user\Desktop\страничка\istockphoto-867333360-612x61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936"/>
            <a:ext cx="3549667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25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3" y="0"/>
            <a:ext cx="996356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ser\Desktop\ролик\plakat_tvorcheski_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106438"/>
            <a:ext cx="3384376" cy="338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ролик\depositphotos_14173523-stock-illustration-axe-and-pricked-firewoo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15358"/>
            <a:ext cx="1872208" cy="23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544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ролик\c79679e0-89c0-11e6-bcbd-000c29cdd03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" y="-1"/>
            <a:ext cx="9396536" cy="762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depositphotos_72841141-stock-illustration-the-happy-girl-in-winte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57053"/>
            <a:ext cx="2592288" cy="340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ролик\белоч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947" y="3717032"/>
            <a:ext cx="1353750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yt3.ggpht.com/a/AATXAJzjfylXHDnCMzlm6PRdoa0Sq3F0siiO1fUwQw=s900-c-k-c0xffffffff-no-rj-m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661247"/>
            <a:ext cx="1554785" cy="176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2.depositphotos.com/1642482/5869/i/950/depositphotos_58694827-stock-photo-carrots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0008" y="6603786"/>
            <a:ext cx="824255" cy="82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516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770" y="-90965"/>
            <a:ext cx="11207964" cy="865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 descr="C:\Users\user\Desktop\ми-ое-усаживание-зайчика-изо-ированное-на-бе-ой-пре-посы-ке-6367947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472" y="5877272"/>
            <a:ext cx="1999311" cy="233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yt3.ggpht.com/ytc/AKedOLTxI4AZ0MSY7Vh7OWzt32SmxqNrc5k8Bx0XjLnjmg=s900-c-k-c0x00ffffff-no-rj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525344"/>
            <a:ext cx="2572717" cy="274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depositphotos_130174282-stock-illustration-cute-squirrel-cartoon (1)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085184"/>
            <a:ext cx="15203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depositphotos_72841141-stock-illustration-the-happy-girl-in-winter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723" y="3440699"/>
            <a:ext cx="2100163" cy="295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thumbs.dreamstime.com/b/%D1%81%D0%BD%D0%B5%D0%B6%D0%BD%D1%8B%D0%B5-%D0%BA%D0%BE%D0%BC%D1%8C%D1%8F-%D0%B8%D0%B7%D0%BE%D0%BB%D0%B8%D1%80%D0%BE%D0%B2%D0%B0%D0%BD%D0%BD%D1%8B%D0%B5-%D0%BD%D0%B0-%D0%B1%D0%B5%D0%BB%D0%BE%D0%BC-%D0%BF%D0%B5%D1%80%D0%B5%D0%B2%D0%BE%D0%B4%D0%B5-%D0%BF%D1%80%D0%B5%D0%B4%D0%BF%D0%BE%D1%81%D1%8B%D0%BB%D0%BA%D0%B8-d-108812650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84984"/>
            <a:ext cx="1178655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https://thumbs.dreamstime.com/b/%D1%81%D0%BD%D0%B5%D0%B6%D0%BD%D1%8B%D0%B5-%D0%BA%D0%BE%D0%BC%D1%8C%D1%8F-%D0%B8%D0%B7%D0%BE%D0%BB%D0%B8%D1%80%D0%BE%D0%B2%D0%B0%D0%BD%D0%BD%D1%8B%D0%B5-%D0%BD%D0%B0-%D0%B1%D0%B5%D0%BB%D0%BE%D0%BC-%D0%BF%D0%B5%D1%80%D0%B5%D0%B2%D0%BE%D0%B4%D0%B5-%D0%BF%D1%80%D0%B5%D0%B4%D0%BF%D0%BE%D1%81%D1%8B%D0%BB%D0%BA%D0%B8-d-108812650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263840"/>
            <a:ext cx="1728192" cy="172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995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depositphotos_72841141-stock-illustration-the-happy-girl-in-wint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68720"/>
            <a:ext cx="1944216" cy="302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727" y="-49594"/>
            <a:ext cx="11207964" cy="865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user\Desktop\depositphotos_72841141-stock-illustration-the-happy-girl-in-wint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605" y="4725144"/>
            <a:ext cx="250139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depositphotos_130174282-stock-illustration-cute-squirrel-cartoon (1)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60" y="3153660"/>
            <a:ext cx="15203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user\Desktop\ми-ое-усаживание-зайчика-изо-ированное-на-бе-ой-пре-посы-ке-6367947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464" y="5805264"/>
            <a:ext cx="212899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tatic3.depositphotos.com/1005091/226/v/950/depositphotos_2260782-stock-illustration-snowman-with-broom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2952328" cy="396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i.pinimg.com/originals/3f/57/65/3f5765093eae58b0a478fb3b49d4832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328" y="5179224"/>
            <a:ext cx="734308" cy="73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i.pinimg.com/originals/3f/57/65/3f5765093eae58b0a478fb3b49d4832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45748"/>
            <a:ext cx="645849" cy="66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6188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28</Words>
  <Application>Microsoft Office PowerPoint</Application>
  <PresentationFormat>Экран (4:3)</PresentationFormat>
  <Paragraphs>11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           мультипликационный фильм для детей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59</cp:revision>
  <dcterms:created xsi:type="dcterms:W3CDTF">2022-01-21T08:47:08Z</dcterms:created>
  <dcterms:modified xsi:type="dcterms:W3CDTF">2022-02-04T09:41:20Z</dcterms:modified>
</cp:coreProperties>
</file>