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1" r:id="rId4"/>
    <p:sldId id="265" r:id="rId5"/>
    <p:sldId id="263" r:id="rId6"/>
    <p:sldId id="267" r:id="rId7"/>
    <p:sldId id="262" r:id="rId8"/>
    <p:sldId id="266" r:id="rId9"/>
    <p:sldId id="264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7A3C8-F74E-4980-9867-C558CC806A04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6E621-1A3D-47BD-A0C3-1A6043CE5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72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BC85-E68F-4DA7-825F-221599503A2C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13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B927-02C5-4E35-BE90-DB07462A3F2F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55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9F03-F35E-44AC-9A93-F15DF6D2D3B7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63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D8FF-F567-43D1-908D-A2A5BF5F81B4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27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F502-BC3E-4698-9766-A157CF787CC5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12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4E02-97A6-4BAA-8BE6-ACCC2B86B8C2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18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CBDA-A452-4B6F-9134-7C599C01F011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6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9166-3109-44F1-9A8A-B44510B395A3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16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25B-4A8E-4E88-9E95-F1F870FC7C98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74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1EA5-1C6F-4282-9B10-6B23DE8B2305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0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71EF-246F-4B8B-BC36-E53A43B73122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22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CD33-7EC6-40BE-B47E-7A7E18A9E320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BFC5-0A88-44C7-8E77-FDA17D5BE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63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51605" y="1330768"/>
            <a:ext cx="8822574" cy="22796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53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2756" y="3416440"/>
            <a:ext cx="7773221" cy="955342"/>
          </a:xfrm>
        </p:spPr>
        <p:txBody>
          <a:bodyPr>
            <a:normAutofit lnSpcReduction="10000"/>
          </a:bodyPr>
          <a:lstStyle/>
          <a:p>
            <a:pPr algn="r" defTabSz="457200"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«Юные экологи Москвы – 2023»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Номинация : «Наш дом – природа»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504" y="174175"/>
            <a:ext cx="814647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города Москвы Школа №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2083</a:t>
            </a:r>
          </a:p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 «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Остафьево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9878" y="431909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пректа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Шутихина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Юрьевна</a:t>
            </a:r>
          </a:p>
          <a:p>
            <a:pPr>
              <a:lnSpc>
                <a:spcPct val="60000"/>
              </a:lnSpc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– эколог проекта:</a:t>
            </a:r>
          </a:p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 Иван Валерьевич</a:t>
            </a:r>
          </a:p>
          <a:p>
            <a:pPr>
              <a:lnSpc>
                <a:spcPct val="60000"/>
              </a:lnSpc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</a:p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 Марсель, Ростов Максим, Петровский Александр, Москалева Амалия</a:t>
            </a:r>
          </a:p>
          <a:p>
            <a:pPr>
              <a:lnSpc>
                <a:spcPct val="60000"/>
              </a:lnSpc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Ассистенты: Ростова Елена Сергеевна, Петровская Евгения Викторовна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60000"/>
              </a:lnSpc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1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075" y="199505"/>
            <a:ext cx="11303925" cy="9809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3100" dirty="0" smtClean="0"/>
              <a:t>Измерения в музее - усадьбе «</a:t>
            </a:r>
            <a:r>
              <a:rPr lang="ru-RU" sz="3100" dirty="0" err="1" smtClean="0"/>
              <a:t>Остафьево</a:t>
            </a:r>
            <a:r>
              <a:rPr lang="ru-RU" sz="3100" dirty="0" smtClean="0"/>
              <a:t> – Русский </a:t>
            </a:r>
            <a:r>
              <a:rPr lang="ru-RU" sz="3100" dirty="0"/>
              <a:t>П</a:t>
            </a:r>
            <a:r>
              <a:rPr lang="ru-RU" sz="3100" dirty="0" smtClean="0"/>
              <a:t>арнас».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7574" y="2207259"/>
            <a:ext cx="3921998" cy="1764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49" y="4202349"/>
            <a:ext cx="3955910" cy="1780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633" y="2077212"/>
            <a:ext cx="2928973" cy="3905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915" y="2181389"/>
            <a:ext cx="4036978" cy="1816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7574" y="4202348"/>
            <a:ext cx="3934731" cy="17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1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075" y="199505"/>
            <a:ext cx="11303925" cy="98090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Экологическая </a:t>
            </a:r>
            <a:r>
              <a:rPr lang="ru-RU" dirty="0"/>
              <a:t>викторина</a:t>
            </a:r>
            <a:r>
              <a:rPr lang="ru-RU" sz="310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2610" y="2008282"/>
            <a:ext cx="2957591" cy="39434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585" y="2008282"/>
            <a:ext cx="3041961" cy="40559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2115945"/>
            <a:ext cx="4142362" cy="1864063"/>
          </a:xfrm>
          <a:prstGeom prst="rect">
            <a:avLst/>
          </a:prstGeom>
        </p:spPr>
      </p:pic>
      <p:pic>
        <p:nvPicPr>
          <p:cNvPr id="2050" name="Picture 2" descr="G:\Экологи\Фото\Парк\IMG_20230225_1222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210" y="4247147"/>
            <a:ext cx="4215754" cy="189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9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40" y="1254868"/>
            <a:ext cx="3752696" cy="5300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9124" cy="6822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Актуальность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5574" y="1471148"/>
            <a:ext cx="7252943" cy="158260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формировать у детей представление о компонентах природы и их взаимосвязях, о том, что человек (ребенок) – это часть природы, познакомить с экологией как наукой, обратить внимание на природу города, помочь задуматься о том, что такое окружающая среда, и как мы можем на нее влиять.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5034" y="2688137"/>
            <a:ext cx="10999124" cy="73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5033" y="3419362"/>
            <a:ext cx="11149519" cy="2592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4599" y="3182220"/>
            <a:ext cx="6853918" cy="30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91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40" y="1254868"/>
            <a:ext cx="3752696" cy="5300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1945" y="559678"/>
            <a:ext cx="7109298" cy="5979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9353" y="1527243"/>
            <a:ext cx="7480569" cy="21109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sz="6400" dirty="0">
                <a:latin typeface="+mj-lt"/>
                <a:ea typeface="+mj-ea"/>
                <a:cs typeface="+mj-cs"/>
              </a:rPr>
              <a:t>Цель проекта: 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системы экологического образования;</a:t>
            </a:r>
          </a:p>
          <a:p>
            <a:r>
              <a:rPr lang="ru-RU" dirty="0"/>
              <a:t>Формирование экологического мировоззрения и культуры;</a:t>
            </a:r>
          </a:p>
          <a:p>
            <a:r>
              <a:rPr lang="ru-RU" dirty="0"/>
              <a:t>Приобретение опыта экологически направленной деятельности</a:t>
            </a:r>
          </a:p>
          <a:p>
            <a:r>
              <a:rPr lang="ru-RU" dirty="0"/>
              <a:t>Изучение физико-химических факторов окружающей среды, их воздействие и соответствие санитарным нормам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5034" y="2688137"/>
            <a:ext cx="10999124" cy="73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5033" y="3419362"/>
            <a:ext cx="11149519" cy="2592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09354" y="3122579"/>
            <a:ext cx="7072008" cy="355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4000" dirty="0">
                <a:latin typeface="+mj-lt"/>
                <a:ea typeface="+mj-ea"/>
                <a:cs typeface="+mj-cs"/>
              </a:rPr>
              <a:t>    </a:t>
            </a:r>
            <a:endParaRPr lang="ru-RU" sz="40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      Задачи </a:t>
            </a:r>
            <a:r>
              <a:rPr lang="ru-RU" sz="4000" dirty="0">
                <a:latin typeface="+mj-lt"/>
                <a:ea typeface="+mj-ea"/>
                <a:cs typeface="+mj-cs"/>
              </a:rPr>
              <a:t>проекта: 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Воспитание </a:t>
            </a:r>
            <a:r>
              <a:rPr lang="ru-RU" dirty="0"/>
              <a:t>у детей бережного окружения к окружающей среде;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Формирование понимания необходимости охраны природы г. Москвы;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Формирование представлений о способах ресурсосбережения;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Вовлечение подрастающего поколения в социально значимую проектную и исследовательскую деятельность по экологии;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/>
              <a:t>Установление </a:t>
            </a:r>
            <a:r>
              <a:rPr lang="ru-RU" smtClean="0"/>
              <a:t>видов природного и  </a:t>
            </a:r>
            <a:r>
              <a:rPr lang="ru-RU" dirty="0"/>
              <a:t>антропогенного воздействия на окружающую среду.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770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075" y="199505"/>
            <a:ext cx="11115503" cy="1978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Ход работы:</a:t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sz="3100" dirty="0"/>
              <a:t>Отбор проб воздуха на свинец, взвешенные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        вещества </a:t>
            </a:r>
            <a:r>
              <a:rPr lang="ru-RU" sz="3100" dirty="0"/>
              <a:t>(пыль), </a:t>
            </a:r>
            <a:r>
              <a:rPr lang="ru-RU" sz="3100" dirty="0" smtClean="0"/>
              <a:t> диоксиды </a:t>
            </a:r>
            <a:r>
              <a:rPr lang="ru-RU" sz="3100" dirty="0"/>
              <a:t>серы и азота.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0709" y="2247150"/>
            <a:ext cx="4038568" cy="1817356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574" y="4434526"/>
            <a:ext cx="4074874" cy="2081719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9906" y="1496343"/>
            <a:ext cx="2260145" cy="50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84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075" y="199505"/>
            <a:ext cx="11303925" cy="980902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0628" y="182914"/>
            <a:ext cx="89753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Газо-химический анализ </a:t>
            </a:r>
            <a:r>
              <a:rPr lang="ru-RU" sz="2800" dirty="0">
                <a:latin typeface="+mj-lt"/>
                <a:ea typeface="+mj-ea"/>
                <a:cs typeface="+mj-cs"/>
              </a:rPr>
              <a:t>воздуха на </a:t>
            </a:r>
            <a:br>
              <a:rPr lang="ru-RU" sz="2800" dirty="0">
                <a:latin typeface="+mj-lt"/>
                <a:ea typeface="+mj-ea"/>
                <a:cs typeface="+mj-cs"/>
              </a:rPr>
            </a:br>
            <a:r>
              <a:rPr lang="ru-RU" sz="2800" dirty="0">
                <a:latin typeface="+mj-lt"/>
                <a:ea typeface="+mj-ea"/>
                <a:cs typeface="+mj-cs"/>
              </a:rPr>
              <a:t>содержание кислорода (О2), углекислого газа (СО2), </a:t>
            </a:r>
            <a:br>
              <a:rPr lang="ru-RU" sz="2800" dirty="0">
                <a:latin typeface="+mj-lt"/>
                <a:ea typeface="+mj-ea"/>
                <a:cs typeface="+mj-cs"/>
              </a:rPr>
            </a:br>
            <a:r>
              <a:rPr lang="ru-RU" sz="2800" dirty="0">
                <a:latin typeface="+mj-lt"/>
                <a:ea typeface="+mj-ea"/>
                <a:cs typeface="+mj-cs"/>
              </a:rPr>
              <a:t>сероводорода (Н2</a:t>
            </a:r>
            <a:r>
              <a:rPr lang="en-US" sz="2800" dirty="0">
                <a:latin typeface="+mj-lt"/>
                <a:ea typeface="+mj-ea"/>
                <a:cs typeface="+mj-cs"/>
              </a:rPr>
              <a:t>S</a:t>
            </a:r>
            <a:r>
              <a:rPr lang="ru-RU" sz="2800" dirty="0">
                <a:latin typeface="+mj-lt"/>
                <a:ea typeface="+mj-ea"/>
                <a:cs typeface="+mj-cs"/>
              </a:rPr>
              <a:t>), аммиака (</a:t>
            </a:r>
            <a:r>
              <a:rPr lang="en-US" sz="2800" dirty="0">
                <a:latin typeface="+mj-lt"/>
                <a:ea typeface="+mj-ea"/>
                <a:cs typeface="+mj-cs"/>
              </a:rPr>
              <a:t>NH3</a:t>
            </a:r>
            <a:r>
              <a:rPr lang="ru-RU" sz="2800" dirty="0">
                <a:latin typeface="+mj-lt"/>
                <a:ea typeface="+mj-ea"/>
                <a:cs typeface="+mj-cs"/>
              </a:rPr>
              <a:t>), угарного газа (СО) </a:t>
            </a:r>
            <a:br>
              <a:rPr lang="ru-RU" sz="2800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3963" y="1845798"/>
            <a:ext cx="4493477" cy="2022065"/>
          </a:xfrm>
          <a:prstGeom prst="rect">
            <a:avLst/>
          </a:prstGeom>
        </p:spPr>
      </p:pic>
      <p:pic>
        <p:nvPicPr>
          <p:cNvPr id="1026" name="Picture 2" descr="C:\Users\Пк\Desktop\Экологи\Конкурс Экологов\IMG_20230213_092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602" y="4298482"/>
            <a:ext cx="4452216" cy="2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472" y="1866366"/>
            <a:ext cx="4404775" cy="198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705" y="4298482"/>
            <a:ext cx="4522735" cy="20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5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075" y="199505"/>
            <a:ext cx="10949249" cy="9809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3100" dirty="0" smtClean="0"/>
              <a:t>Измерение радиационного фона и поиск радиоактивных </a:t>
            </a:r>
            <a:br>
              <a:rPr lang="ru-RU" sz="3100" dirty="0" smtClean="0"/>
            </a:br>
            <a:r>
              <a:rPr lang="ru-RU" sz="3100" dirty="0"/>
              <a:t> </a:t>
            </a:r>
            <a:r>
              <a:rPr lang="ru-RU" sz="3100" dirty="0" smtClean="0"/>
              <a:t>                   источников.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205" y="4183689"/>
            <a:ext cx="4173164" cy="18779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73" y="4183689"/>
            <a:ext cx="4287547" cy="193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0298" y="1791836"/>
            <a:ext cx="4212075" cy="18954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1549" y="1723077"/>
            <a:ext cx="1952341" cy="4338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781" y="1918315"/>
            <a:ext cx="4386733" cy="19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1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075" y="199505"/>
            <a:ext cx="11303925" cy="980902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sz="3100" dirty="0" smtClean="0"/>
              <a:t>Измерение электромагнитных полей  низких  частот.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78" y="4355182"/>
            <a:ext cx="4550055" cy="2047524"/>
          </a:xfrm>
          <a:prstGeom prst="rect">
            <a:avLst/>
          </a:prstGeom>
        </p:spPr>
      </p:pic>
      <p:pic>
        <p:nvPicPr>
          <p:cNvPr id="10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365" y="1976005"/>
            <a:ext cx="4584093" cy="2062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78" y="2036713"/>
            <a:ext cx="4449193" cy="2002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365" y="4394134"/>
            <a:ext cx="4463492" cy="20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8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702" y="282101"/>
            <a:ext cx="10223770" cy="8983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3100" dirty="0" smtClean="0"/>
              <a:t>Измерение электромагнитных полей радиочастотного  </a:t>
            </a:r>
            <a:br>
              <a:rPr lang="ru-RU" sz="3100" dirty="0" smtClean="0"/>
            </a:br>
            <a:r>
              <a:rPr lang="ru-RU" sz="3100" dirty="0"/>
              <a:t> </a:t>
            </a:r>
            <a:r>
              <a:rPr lang="ru-RU" sz="3100" dirty="0" smtClean="0"/>
              <a:t>       диапазона.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23" y="1695124"/>
            <a:ext cx="4542816" cy="204426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1626466"/>
            <a:ext cx="4747095" cy="2136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1141" y="4338536"/>
            <a:ext cx="4902739" cy="220623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8449" y="5308058"/>
            <a:ext cx="10989397" cy="89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1467255" y="39150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882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075" y="199505"/>
            <a:ext cx="11303925" cy="98090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</a:t>
            </a:r>
            <a:r>
              <a:rPr lang="ru-RU" sz="3100" dirty="0" smtClean="0"/>
              <a:t>Измерение акустического шума.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BFC5-0A88-44C7-8E77-FDA17D5BED5E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008" y="1641874"/>
            <a:ext cx="4435813" cy="1996116"/>
          </a:xfrm>
          <a:prstGeom prst="rect">
            <a:avLst/>
          </a:prstGeom>
        </p:spPr>
      </p:pic>
      <p:pic>
        <p:nvPicPr>
          <p:cNvPr id="2050" name="Picture 2" descr="C:\Users\Пк\Desktop\Конкурс Экологов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8595" y="328943"/>
            <a:ext cx="2706955" cy="36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Конкурс Экологов\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584" y="4291323"/>
            <a:ext cx="4601184" cy="20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884" y="4269264"/>
            <a:ext cx="4650205" cy="20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9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260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</vt:lpstr>
      <vt:lpstr>                                Актуальность проекта:</vt:lpstr>
      <vt:lpstr>                                                                                                                                         </vt:lpstr>
      <vt:lpstr>                                   Ход работы:          Отбор проб воздуха на свинец, взвешенные                вещества (пыль),  диоксиды серы и азота.     </vt:lpstr>
      <vt:lpstr>         </vt:lpstr>
      <vt:lpstr>              Измерение радиационного фона и поиск радиоактивных                      источников.</vt:lpstr>
      <vt:lpstr>         Измерение электромагнитных полей  низких  частот.</vt:lpstr>
      <vt:lpstr>      Измерение электромагнитных полей радиочастотного           диапазона.</vt:lpstr>
      <vt:lpstr>              Измерение акустического шума.</vt:lpstr>
      <vt:lpstr>         Измерения в музее - усадьбе «Остафьево – Русский Парнас».</vt:lpstr>
      <vt:lpstr>                  Экологическая викторина.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познавательной деятельности дошкольников  с ОВЗ в работе  учителя-дефектолога</dc:title>
  <dc:creator>User</dc:creator>
  <cp:lastModifiedBy>User</cp:lastModifiedBy>
  <cp:revision>93</cp:revision>
  <dcterms:created xsi:type="dcterms:W3CDTF">2022-01-26T07:51:03Z</dcterms:created>
  <dcterms:modified xsi:type="dcterms:W3CDTF">2023-04-10T10:33:46Z</dcterms:modified>
</cp:coreProperties>
</file>