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hine" initials="M" lastIdx="1" clrIdx="0">
    <p:extLst>
      <p:ext uri="{19B8F6BF-5375-455C-9EA6-DF929625EA0E}">
        <p15:presenceInfo xmlns:p15="http://schemas.microsoft.com/office/powerpoint/2012/main" userId="Machi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0" autoAdjust="0"/>
    <p:restoredTop sz="94674" autoAdjust="0"/>
  </p:normalViewPr>
  <p:slideViewPr>
    <p:cSldViewPr snapToGrid="0">
      <p:cViewPr varScale="1">
        <p:scale>
          <a:sx n="74" d="100"/>
          <a:sy n="74" d="100"/>
        </p:scale>
        <p:origin x="6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36E6AC-DADB-4B2A-908A-40B09459B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0386379-2451-4A25-AC1C-F31C4A178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93431CB-B69D-41C7-B6E1-4CEA30F8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588EC2-3B8C-4AE3-99A6-CE9D0797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73E74B-EE80-458E-8080-4067BC22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1E5886-54B6-4B29-9FDF-EB87B69E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9E322F2-2A40-46AE-A3B5-B41F4D10E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C3F0EE7-711B-44BF-89E0-EFA6B705E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C3E0BD-8890-4F10-91BC-2BB29F32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E3C4759-8640-4A9C-BC14-CEE9B74F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B012972-EF5F-4C6C-903E-B88A2120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75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F5A588-366E-44C8-82C2-BA3CB5D16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0678A45-C9E4-490F-BFF9-39316B65D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03B5A0-C335-41E7-80F9-8A6704F3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B2E59C-EDAD-4392-97E8-1A31D613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F38144-2EBC-4AC7-BC6C-9E6430AA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38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3356C14-65D3-4F41-AEEE-7CCBE265B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55F8353-E275-46C7-808A-E829ABE86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AE4B1E-CC1C-4E35-B416-F8A33E203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BAFCE7-7687-4829-A8C1-067F8993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127993-E5DC-470E-9A62-F8009F55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4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DFEFF6-6151-4135-B64E-35395E74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B5A004F-D8B7-4437-9F9C-7B567049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6E40D06-77AC-4FE7-AA9B-36A6175F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37CF6EB-693D-4125-A86A-3B8D7C3B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810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51B2CF-A5D1-4723-AA95-11669F60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C68702-2CAD-4A09-B034-01B2CDCA6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EB6CB9-DD0D-4010-ACCD-EE4CB57A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F787E4-689E-41A7-AB75-65BC669B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C57410-EEDE-43FB-85AA-EBA9A961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77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9A072C-5750-418E-A203-D21AF6B3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564D9CE-32D4-44F0-BA0E-4752E9B85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5A8074-3805-4209-BA6E-A04C35ED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DE51F9-2983-410F-8FAF-0254C354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0C207-93E5-4534-B508-E01479A6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141367-6A7E-4D70-93AD-73767E5EF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550BA7F-320C-4144-AC65-F8289D705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1CD69FC-AE1B-4742-B17E-05B873B1F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14D0D0-CD9E-408E-B25F-1A18D5C3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AE3BC59-828B-408D-A294-31BBE234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25A19D5-E34E-4566-B9B2-694023BD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2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8A96D8-E59B-43F1-9BDA-680CD4FC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F586E6-3766-4D22-B213-452947E43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EBFEAA1-FB0B-4497-A33F-7ED64DC93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4D76126-5313-4EC7-88C8-BE083AFA5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A52A697-4C6D-4BC2-8E2B-FE8CDABA2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F296526-62FC-4AB4-9694-B47539FA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FF35D2F-1DBC-42AF-998C-B4A22FF8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3E709BB-94C5-41D8-B016-B6A6A82D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6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017BE1-81BE-4C40-A6B5-AB3CEB7D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80930ED-D73F-40F6-B1FD-B37AEE123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7896068-C074-4FF8-B380-E1E2326E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AC18A15-50E1-4F04-80F0-BF0FCCBA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97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7A137D5-B178-440A-AA43-62020A77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BF19308-9628-41F0-B0EF-73C1163D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B4C741F-6375-40D9-B16E-420AD16B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1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D2A610-4A3F-4E92-8981-ED828209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AF356D-C85E-49BB-AFD5-3153B4A56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C7FA0F5-CFA4-4C6B-9803-85E248276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DD83FFE-0AB2-4C06-A46D-7069F2E8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E72EB-DB6C-4637-8432-5DDB945B76AE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0E7EAF1-AC9D-47DE-BBAB-8471F97E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B109FEF-FA36-4D6E-86A9-F3C7F397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881AC2-5FF4-4C89-AC2D-BCA235799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39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5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33FCE6-4408-4C5A-BA35-CB9708FD8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29465"/>
          </a:xfrm>
        </p:spPr>
        <p:txBody>
          <a:bodyPr/>
          <a:lstStyle/>
          <a:p>
            <a:r>
              <a:rPr lang="ru-RU" sz="6600" dirty="0"/>
              <a:t/>
            </a:r>
            <a:br>
              <a:rPr lang="ru-RU" sz="6600" dirty="0"/>
            </a:br>
            <a:r>
              <a:rPr lang="ru-RU" sz="6600" dirty="0"/>
              <a:t/>
            </a:r>
            <a:br>
              <a:rPr lang="ru-RU" sz="6600" dirty="0"/>
            </a:br>
            <a:r>
              <a:rPr lang="ru-RU" sz="6600" b="1" dirty="0"/>
              <a:t>Деньги </a:t>
            </a: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dirty="0" smtClean="0"/>
              <a:t>в</a:t>
            </a:r>
            <a:r>
              <a:rPr lang="ru-RU" sz="6600" b="1" dirty="0" smtClean="0"/>
              <a:t> </a:t>
            </a:r>
            <a:r>
              <a:rPr lang="ru-RU" sz="6600" dirty="0"/>
              <a:t>прошлом и современном мире</a:t>
            </a:r>
          </a:p>
        </p:txBody>
      </p:sp>
    </p:spTree>
    <p:extLst>
      <p:ext uri="{BB962C8B-B14F-4D97-AF65-F5344CB8AC3E}">
        <p14:creationId xmlns:p14="http://schemas.microsoft.com/office/powerpoint/2010/main" val="29155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156229"/>
            <a:ext cx="10711544" cy="64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2048" y="271247"/>
            <a:ext cx="6389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Ракушки, камешки, перья, палочки</a:t>
            </a:r>
            <a:endParaRPr lang="ru-RU" sz="3200" dirty="0"/>
          </a:p>
        </p:txBody>
      </p:sp>
      <p:pic>
        <p:nvPicPr>
          <p:cNvPr id="4" name="ракушки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087" y="1081256"/>
            <a:ext cx="5071451" cy="5114763"/>
          </a:xfrm>
          <a:prstGeom prst="rect">
            <a:avLst/>
          </a:prstGeom>
        </p:spPr>
      </p:pic>
      <p:pic>
        <p:nvPicPr>
          <p:cNvPr id="5" name="камешки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741" y="1000776"/>
            <a:ext cx="4536141" cy="5459425"/>
          </a:xfrm>
          <a:prstGeom prst="rect">
            <a:avLst/>
          </a:prstGeom>
        </p:spPr>
      </p:pic>
      <p:pic>
        <p:nvPicPr>
          <p:cNvPr id="6" name="перышки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741" y="1180994"/>
            <a:ext cx="4348656" cy="5035312"/>
          </a:xfrm>
          <a:prstGeom prst="rect">
            <a:avLst/>
          </a:prstGeom>
        </p:spPr>
      </p:pic>
      <p:pic>
        <p:nvPicPr>
          <p:cNvPr id="3" name="палочки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14" y="878229"/>
            <a:ext cx="7060510" cy="570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0678" y="336082"/>
            <a:ext cx="847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Крупа (зерно), соль, чай, шкурки животных </a:t>
            </a:r>
            <a:endParaRPr lang="ru-RU" sz="3200" b="1" dirty="0"/>
          </a:p>
        </p:txBody>
      </p:sp>
      <p:pic>
        <p:nvPicPr>
          <p:cNvPr id="2056" name="Крупа" descr="https://st2.depositphotos.com/1000348/6182/i/950/depositphotos_61825113-stock-photo-wheat-grains-in-b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7" y="1421410"/>
            <a:ext cx="6962645" cy="473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соль" descr="https://stihi.ru/pics/2020/09/04/18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7214" y="1155030"/>
            <a:ext cx="4837158" cy="51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чай" descr="https://avatars.mds.yandex.net/get-zen_doc/61795/pub_59828cb03c50f7e0bd809983_59828cb4256d5c1f9ac22c92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617" y="1507958"/>
            <a:ext cx="6513711" cy="4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шкурки" descr="https://ds02.infourok.ru/uploads/ex/02f0/0005cf4f-3e6f69f3/img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>
            <a:off x="2504467" y="1421410"/>
            <a:ext cx="7088712" cy="499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776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751" y="464419"/>
            <a:ext cx="847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Деньги – камни </a:t>
            </a:r>
            <a:endParaRPr lang="ru-RU" sz="3200" b="1" dirty="0"/>
          </a:p>
        </p:txBody>
      </p:sp>
      <p:pic>
        <p:nvPicPr>
          <p:cNvPr id="3074" name="Picture 2" descr="https://kamushki.info/sites/default/files/kurinyy_bog_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481" y="1690878"/>
            <a:ext cx="4819519" cy="36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get-zen_doc/50129/pub_5b4efc4490865100a8b32b5c_5b4efcf76e028100a85b73a1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4559"/>
          <a:stretch/>
        </p:blipFill>
        <p:spPr bwMode="auto">
          <a:xfrm>
            <a:off x="5905582" y="1690878"/>
            <a:ext cx="4619833" cy="36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5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751" y="464419"/>
            <a:ext cx="847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Деньги из серебра и золота</a:t>
            </a:r>
            <a:endParaRPr lang="ru-RU" sz="3200" b="1" dirty="0"/>
          </a:p>
        </p:txBody>
      </p:sp>
      <p:pic>
        <p:nvPicPr>
          <p:cNvPr id="4098" name="Picture 2" descr="https://avatars.mds.yandex.net/get-zen_doc/3523766/pub_5ffca6fdf988451a4298794d_5fff562242e6237dcbe21cf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56" y="1607037"/>
            <a:ext cx="4521786" cy="452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arecoins.ru/assets/images/foto-lotov/0010-189_k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1" y="2100221"/>
            <a:ext cx="5443121" cy="272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24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751" y="191704"/>
            <a:ext cx="847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Современные деньги России</a:t>
            </a:r>
            <a:endParaRPr lang="ru-RU" sz="3200" b="1" dirty="0"/>
          </a:p>
        </p:txBody>
      </p:sp>
      <p:pic>
        <p:nvPicPr>
          <p:cNvPr id="5122" name="Picture 2" descr="https://ds04.infourok.ru/uploads/ex/0417/000a3d46-d0b40c44/img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7751" y="842261"/>
            <a:ext cx="8605155" cy="12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s04.infourok.ru/uploads/ex/0417/000a3d46-d0b40c44/img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432" y="2999874"/>
            <a:ext cx="4822000" cy="23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get-zen_doc/1654945/pub_5e3902e0e0d0b71a458b8c26_5e39031805c95d27190521d3/scale_1200" hidden="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6" b="99538" l="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9386">
            <a:off x="5963459" y="1723810"/>
            <a:ext cx="5049602" cy="54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dfedorov.ru/images/_user/UMK11/Money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14870" r="-1210" b="3676"/>
          <a:stretch/>
        </p:blipFill>
        <p:spPr bwMode="auto">
          <a:xfrm>
            <a:off x="5593414" y="2311677"/>
            <a:ext cx="6201107" cy="41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65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328" y="287957"/>
            <a:ext cx="847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Необычные монеты других стран</a:t>
            </a:r>
            <a:r>
              <a:rPr lang="en-US" sz="3200" b="1" dirty="0" smtClean="0"/>
              <a:t> </a:t>
            </a:r>
            <a:endParaRPr lang="ru-RU" sz="3200" b="1" dirty="0"/>
          </a:p>
        </p:txBody>
      </p:sp>
      <p:pic>
        <p:nvPicPr>
          <p:cNvPr id="5124" name="Picture 4" descr="https://avatars.mds.yandex.net/get-zen_doc/1654945/pub_5e3902e0e0d0b71a458b8c26_5e39031805c95d27190521d3/scale_1200" hidden="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6" b="99538" l="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9386">
            <a:off x="5963459" y="1723810"/>
            <a:ext cx="5049602" cy="54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zen_doc/163667/pub_5c0f38636f88d200aae6626c_5c0f3af0fcea4c00aad2470c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51" y="1026778"/>
            <a:ext cx="9703386" cy="52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89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4328" y="287957"/>
            <a:ext cx="847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Детские деньги для игры</a:t>
            </a:r>
            <a:endParaRPr lang="ru-RU" sz="3200" b="1" dirty="0"/>
          </a:p>
        </p:txBody>
      </p:sp>
      <p:pic>
        <p:nvPicPr>
          <p:cNvPr id="5124" name="Picture 4" descr="https://avatars.mds.yandex.net/get-zen_doc/1654945/pub_5e3902e0e0d0b71a458b8c26_5e39031805c95d27190521d3/scale_1200" hidden="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6" b="99538" l="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9386">
            <a:off x="5963459" y="1723810"/>
            <a:ext cx="5049602" cy="54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lotobzor.com/wp-content/uploads/2017/11/Igrovye-dengi-dlya-detej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75"/>
          <a:stretch/>
        </p:blipFill>
        <p:spPr bwMode="auto">
          <a:xfrm>
            <a:off x="497736" y="1163811"/>
            <a:ext cx="5457750" cy="29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lotobzor.com/wp-content/uploads/2017/11/Igrovye-dengi-dlya-detej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6" b="21174"/>
          <a:stretch/>
        </p:blipFill>
        <p:spPr bwMode="auto">
          <a:xfrm>
            <a:off x="5955485" y="1163811"/>
            <a:ext cx="5142306" cy="29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lotobzor.com/wp-content/uploads/2017/11/Igrovye-dengi-dlya-detej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3"/>
          <a:stretch/>
        </p:blipFill>
        <p:spPr bwMode="auto">
          <a:xfrm>
            <a:off x="3328017" y="4114800"/>
            <a:ext cx="5254940" cy="152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8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36</Words>
  <Application>Microsoft Office PowerPoint</Application>
  <PresentationFormat>Широкоэкранный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  Деньги   в прошлом и современном мире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Деньги   в прошлом и современном мире</dc:title>
  <dc:creator>С Светлана</dc:creator>
  <cp:lastModifiedBy>Machine</cp:lastModifiedBy>
  <cp:revision>20</cp:revision>
  <dcterms:created xsi:type="dcterms:W3CDTF">2021-10-13T03:05:56Z</dcterms:created>
  <dcterms:modified xsi:type="dcterms:W3CDTF">2021-11-16T06:39:23Z</dcterms:modified>
</cp:coreProperties>
</file>