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99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B907-296E-43C5-95D0-6767AC5AEB22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588C1-BBD7-461E-A923-8B8750101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588C1-BBD7-461E-A923-8B87501011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2;&#1079;&#1077;&#1088;\Desktop\&#1052;&#1072;&#1090;&#1077;&#1088;&#1080;&#1072;&#1083;&#1099;%20&#1076;&#1083;&#1103;%20&#1091;&#1095;&#1072;&#1089;&#1090;&#1080;&#1103;%20&#1074;&#1086;%20&#1042;&#1089;&#1077;&#1088;&#1086;&#1089;&#1089;&#1080;&#1081;&#1089;&#1082;&#1086;&#1084;%20&#1082;&#1086;&#1085;&#1082;&#1091;&#1088;&#1089;&#1077;%20&#1086;&#1090;%20&#1048;&#1052;&#1062;%20&#1050;&#1072;&#1083;&#1080;&#1085;&#1080;&#1085;&#1089;&#1082;&#1086;&#1075;&#1086;%20&#1088;&#1072;&#1081;&#1086;&#1085;&#1072;%20&#1084;&#1072;&#1088;&#1090;-&#1072;&#1087;&#1088;&#1077;&#1083;&#1100;%202023\&#1052;&#1054;%2024%202021-2022%20&#1089;&#1080;&#1085;&#1077;-&#1075;&#1086;&#1083;&#1091;&#1073;&#1072;&#1103;%20&#1089;&#1082;&#1072;&#1079;&#1082;&#1072;\&#1087;&#1088;&#1077;&#1079;&#1077;&#1085;&#1090;&#1072;&#1094;&#1080;&#1103;\&#1055;&#1077;&#1090;&#1088;%20&#1048;&#1083;&#1100;&#1080;&#1095;%20&#1063;&#1072;&#1081;&#1082;&#1086;&#1074;&#1089;&#1082;&#1080;&#1081;%20-%20&#1042;&#1072;&#1083;&#1100;&#1089;%20&#1062;&#1074;&#1077;&#1090;&#1086;&#1074;%20(megapesni.com).mp3" TargetMode="External"/><Relationship Id="rId5" Type="http://schemas.openxmlformats.org/officeDocument/2006/relationships/image" Target="../media/image23.png"/><Relationship Id="rId4" Type="http://schemas.microsoft.com/office/2007/relationships/media" Target="file:///E:\&#1052;&#1054;%2024%202021-2022%20&#1089;&#1080;&#1085;&#1077;-&#1075;&#1086;&#1083;&#1091;&#1073;&#1072;&#1103;%20&#1089;&#1082;&#1072;&#1079;&#1082;&#1072;\&#1055;&#1077;&#1090;&#1088;%20&#1048;&#1083;&#1100;&#1080;&#1095;%20&#1063;&#1072;&#1081;&#1082;&#1086;&#1074;&#1089;&#1082;&#1080;&#1081;%20-%20&#1042;&#1072;&#1083;&#1100;&#1089;%20&#1062;&#1074;&#1077;&#1090;&#1086;&#1074;%20(megapesni.com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ПРЕЗЕНТАЦИЯ ГОЛУБАЯ СКЗКА ПОДБОРКА ИЛЛЮСТРАЦИЙ\gzhel_clocks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017" y="1628800"/>
            <a:ext cx="5572983" cy="3907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зер\Desktop\ПРЕЗЕНТАЦИЯ ГОЛУБАЯ СКЗКА ПОДБОРКА ИЛЛЮСТРАЦИЙ\DSC_3367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384376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зер\Desktop\ПРЕЗЕНТАЦИЯ ГОЛУБАЯ СКЗКА ПОДБОРКА ИЛЛЮСТРАЦИЙ\rp-993304062-6287_8vpm-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4664"/>
            <a:ext cx="3168352" cy="2495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08"/>
            <a:ext cx="88924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активности и формирование представлений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декоративно-прикладном искусстве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детей старшего дошкольного возраста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птицы по белому небу!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гжельской росписью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75856" y="5347955"/>
            <a:ext cx="56521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высшей квалификационной категории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Пивницкая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Екатерина Александровна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:\Users\юзер\Desktop\ПРЕЗЕНТАЦИЯ ГОЛУБАЯ СКЗКА ПОДБОРКА ИЛЛЮСТРАЦИЙ\farforovye_novogodnie_igrushki_4_sht_farfor_gzh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3456384" cy="233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99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цвета мы наблюдаем, рассматривая изделия ГЖЕЛИ?</a:t>
            </a:r>
          </a:p>
        </p:txBody>
      </p:sp>
      <p:pic>
        <p:nvPicPr>
          <p:cNvPr id="22532" name="Picture 4" descr="C:\Users\юзер\Desktop\ПРЕЗЕНТАЦИЯ ГОЛУБАЯ СКЗКА ПОДБОРКА ИЛЛЮСТРАЦИЙ\1612201274_168-p-fioletovii-fon-kod-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3456384" cy="1973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юзер\Desktop\ПРЕЗЕНТАЦИЯ ГОЛУБАЯ СКЗКА ПОДБОРКА ИЛЛЮСТРАЦИЙ\1613035299_156-p-oranzhevii-barkhatistii-fon-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653136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:\Users\юзер\Desktop\ПРЕЗЕНТАЦИЯ ГОЛУБАЯ СКЗКА ПОДБОРКА ИЛЛЮСТРАЦИЙ\1613300537_116-p-sinii-fon-bez-uzorov-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708920"/>
            <a:ext cx="21602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C:\Users\юзер\Desktop\ПРЕЗЕНТАЦИЯ ГОЛУБАЯ СКЗКА ПОДБОРКА ИЛЛЮСТРАЦИЙ\304fbd6615f06f3eff5018b0792d8b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084" y="720067"/>
            <a:ext cx="1596736" cy="1900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Picture 13" descr="C:\Users\юзер\Desktop\ПРЕЗЕНТАЦИЯ ГОЛУБАЯ СКЗКА ПОДБОРКА ИЛЛЮСТРАЦИЙ\5f305ff43bf97173d4f6d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750" y="2348880"/>
            <a:ext cx="2314543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C:\Users\юзер\Desktop\ПРЕЗЕНТАЦИЯ ГОЛУБАЯ СКЗКА ПОДБОРКА ИЛЛЮСТРАЦИЙ\5a1fac59b62b9e6e132f59a733cd527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276872"/>
            <a:ext cx="140364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3" name="Picture 15" descr="C:\Users\юзер\Desktop\ПРЕЗЕНТАЦИЯ ГОЛУБАЯ СКЗКА ПОДБОРКА ИЛЛЮСТРАЦИЙ\1614424403_4-p-tsvet-fona-temno-sinii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0688"/>
            <a:ext cx="255577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C:\Users\юзер\Desktop\ПРЕЗЕНТАЦИЯ ГОЛУБАЯ СКЗКА ПОДБОРКА ИЛЛЮСТРАЦИЙ\1613278429_13-p-sinii-fon-odnotonnii-ochen-yarkii-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365104"/>
            <a:ext cx="1440160" cy="2236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9" name="Picture 21" descr="C:\Users\юзер\Desktop\ПРЕЗЕНТАЦИЯ ГОЛУБАЯ СКЗКА ПОДБОРКА ИЛЛЮСТРАЦИЙ\1612572884_134-p-chisto-zelenii-fon-dlya-fotoshopa-16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293" y="3110123"/>
            <a:ext cx="2523835" cy="1759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50" name="Picture 22" descr="C:\Users\юзер\Desktop\ПРЕЗЕНТАЦИЯ ГОЛУБАЯ СКЗКА ПОДБОРКА ИЛЛЮСТРАЦИЙ\texture-petal-line-red-color-paint-colorful-pink-circle-bright-red-11156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6754" y="764704"/>
            <a:ext cx="341544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ли представленные росписи относятся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гжельскому промыслу?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Уберите лишние?</a:t>
            </a:r>
          </a:p>
        </p:txBody>
      </p:sp>
      <p:pic>
        <p:nvPicPr>
          <p:cNvPr id="23554" name="Picture 2" descr="C:\Users\юзер\Desktop\ПРЕЗЕНТАЦИЯ ГОЛУБАЯ СКЗКА ПОДБОРКА ИЛЛЮСТРАЦИЙ\1f9ed9f0ccadc93f726611e41b85cf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8640"/>
            <a:ext cx="2664296" cy="247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юзер\Desktop\ПРЕЗЕНТАЦИЯ ГОЛУБАЯ СКЗКА ПОДБОРКА ИЛЛЮСТРАЦИЙ\8_2016-02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244827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юзер\Desktop\ПРЕЗЕНТАЦИЯ ГОЛУБАЯ СКЗКА ПОДБОРКА ИЛЛЮСТРАЦИЙ\6e910c1463d52a88165ace2852ac89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232248" cy="225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Users\юзер\Desktop\ПРЕЗЕНТАЦИЯ ГОЛУБАЯ СКЗКА ПОДБОРКА ИЛЛЮСТРАЦИЙ\1c0ee707d5c3cfbe52d8812ab1e93ee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988840"/>
            <a:ext cx="2311705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Users\юзер\Desktop\ПРЕЗЕНТАЦИЯ ГОЛУБАЯ СКЗКА ПОДБОРКА ИЛЛЮСТРАЦИЙ\04d1770f20602e5777a5b31f263u--materialy-dlya-tvorchestva-dymkovskaya-igrushka-tkan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268760"/>
            <a:ext cx="244827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C:\Users\юзер\Desktop\ПРЕЗЕНТАЦИЯ ГОЛУБАЯ СКЗКА ПОДБОРКА ИЛЛЮСТРАЦИЙ\700-n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077072"/>
            <a:ext cx="244827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C:\Users\юзер\Desktop\ПРЕЗЕНТАЦИЯ ГОЛУБАЯ СКЗКА ПОДБОРКА ИЛЛЮСТРАЦИЙ\hello_html_m3f24d1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581128"/>
            <a:ext cx="2016224" cy="2052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 descr="C:\Users\юзер\Desktop\ПРЕЗЕНТАЦИЯ ГОЛУБАЯ СКЗКА ПОДБОРКА ИЛЛЮСТРАЦИЙ\hohlom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5288" y="0"/>
            <a:ext cx="2168712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C:\Users\юзер\Desktop\ПРЕЗЕНТАЦИЯ ГОЛУБАЯ СКЗКА ПОДБОРКА ИЛЛЮСТРАЦИЙ\gzhelskaya_rospis_2_091404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717032"/>
            <a:ext cx="230425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64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изготавливали и расписывали гжельские мастера?</a:t>
            </a:r>
          </a:p>
        </p:txBody>
      </p:sp>
      <p:pic>
        <p:nvPicPr>
          <p:cNvPr id="24578" name="Picture 2" descr="C:\Users\юзер\Desktop\ПРЕЗЕНТАЦИЯ ГОЛУБАЯ СКЗКА ПОДБОРКА ИЛЛЮСТРАЦИЙ\myach_myakishi_046_shalun_046_5a720117a9bf2_709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8002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юзер\Desktop\ПРЕЗЕНТАЦИЯ ГОЛУБАЯ СКЗКА ПОДБОРКА ИЛЛЮСТРАЦИЙ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206084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Users\юзер\Desktop\ПРЕЗЕНТАЦИЯ ГОЛУБАЯ СКЗКА ПОДБОРКА ИЛЛЮСТРАЦИЙ\столовый_сервиз_02162021-24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980728"/>
            <a:ext cx="2520280" cy="184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юзер\Desktop\ПРЕЗЕНТАЦИЯ ГОЛУБАЯ СКЗКА ПОДБОРКА ИЛЛЮСТРАЦИЙ\product_55345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62272" y="2924944"/>
            <a:ext cx="276185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C:\Users\юзер\Desktop\ПРЕЗЕНТАЦИЯ ГОЛУБАЯ СКЗКА ПОДБОРКА ИЛЛЮСТРАЦИЙ\6028249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180020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C:\Users\юзер\Desktop\ПРЕЗЕНТАЦИЯ ГОЛУБАЯ СКЗКА ПОДБОРКА ИЛЛЮСТРАЦИЙ\700-nw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692696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C:\Users\юзер\Desktop\ПРЕЗЕНТАЦИЯ ГОЛУБАЯ СКЗКА ПОДБОРКА ИЛЛЮСТРАЦИЙ\28816.9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365104"/>
            <a:ext cx="2231096" cy="220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 descr="C:\Users\юзер\Desktop\ПРЕЗЕНТАЦИЯ ГОЛУБАЯ СКЗКА ПОДБОРКА ИЛЛЮСТРАЦИЙ\25523.75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276872"/>
            <a:ext cx="1872208" cy="196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C:\Users\юзер\Desktop\ПРЕЗЕНТАЦИЯ ГОЛУБАЯ СКЗКА ПОДБОРКА ИЛЛЮСТРАЦИЙ\img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5085184"/>
            <a:ext cx="2075723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юзер\Desktop\ПРЕЗЕНТАЦИЯ ГОЛУБАЯ СКЗКА ПОДБОРКА ИЛЛЮСТРАЦИЙ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93981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юзер\Desktop\ПРЕЗЕНТАЦИЯ ГОЛУБАЯ СКЗКА ПОДБОРКА ИЛЛЮСТРАЦИЙ\kartinki-gzhel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315141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Users\юзер\Desktop\ПРЕЗЕНТАЦИЯ ГОЛУБАЯ СКЗКА ПОДБОРКА ИЛЛЮСТРАЦИЙ\rp-993105801-2391_olex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201622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Users\юзер\Desktop\ПРЕЗЕНТАЦИЯ ГОЛУБАЯ СКЗКА ПОДБОРКА ИЛЛЮСТРАЦИЙ\270289682_w640_h640_figurki-gzh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81128"/>
            <a:ext cx="206084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Users\юзер\Desktop\ПРЕЗЕНТАЦИЯ ГОЛУБАЯ СКЗКА ПОДБОРКА ИЛЛЮСТРАЦИЙ\289183_800x800_IMG_155178abc8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20162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C:\Users\юзер\Desktop\ПРЕЗЕНТАЦИЯ ГОЛУБАЯ СКЗКА ПОДБОРКА ИЛЛЮСТРАЦИЙ\07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17032"/>
            <a:ext cx="3024336" cy="26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9" descr="C:\Users\юзер\Desktop\ПРЕЗЕНТАЦИЯ ГОЛУБАЯ СКЗКА ПОДБОРКА ИЛЛЮСТРАЦИЙ\1d5694a42ea307b363a64838c07bae5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3055268" cy="348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юзер\Desktop\ПРЕЗЕНТАЦИЯ ГОЛУБАЯ СКЗКА ПОДБОРКА ИЛЛЮСТРАЦИЙ\prazdnichnyy-podarok-podar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48872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юзер\Desktop\ПРЕЗЕНТАЦИЯ ГОЛУБАЯ СКЗКА ПОДБОРКА ИЛЛЮСТРАЦИЙ\s1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304256" cy="454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Users\юзер\Desktop\ПРЕЗЕНТАЦИЯ ГОЛУБАЯ СКЗКА ПОДБОРКА ИЛЛЮСТРАЦИЙ\366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472608" cy="46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зер\Desktop\ПРЕЗЕНТАЦИЯ ГОЛУБАЯ СКЗКА ПОДБОРКА ИЛЛЮСТРАЦИЙ\s1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3312368" cy="532859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512" y="1551720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Синие птицы по белому небу,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 цветов голубых,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Кувшины и кружки – быль или небыль?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Изделия рук золотых.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Синяя сказка – глазам загляденье,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весною капель,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Ласка, забота, тепло и терпенье,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Русская, звонкая ГЖЕЛЬ!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ownloads\гжель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8457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зер\Downloads\DSC_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346562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юзер\Downloads\Image0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юзер\Downloads\6ff4b0a106c23ea2c5061991ad6361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266429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юзер\Downloads\DSC_08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77072"/>
            <a:ext cx="2592288" cy="2550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зер\Desktop\ПРЕЗЕНТАЦИЯ ГОЛУБАЯ СКЗКА ПОДБОРКА ИЛЛЮСТРАЦИЙ\ко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7363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юзер\Desktop\ПРЕЗЕНТАЦИЯ ГОЛУБАЯ СКЗКА ПОДБОРКА ИЛЛЮСТРАЦИЙ\tmp_image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34834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юзер\Desktop\ПРЕЗЕНТАЦИЯ ГОЛУБАЯ СКЗКА ПОДБОРКА ИЛЛЮСТРАЦИЙ\rp-993013500-2373_m2lt-q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18002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C:\Users\юзер\Desktop\ПРЕЗЕНТАЦИЯ ГОЛУБАЯ СКЗКА ПОДБОРКА ИЛЛЮСТРАЦИЙ\6062219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56992"/>
            <a:ext cx="263518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C:\Users\юзер\Desktop\ПРЕЗЕНТАЦИЯ ГОЛУБАЯ СКЗКА ПОДБОРКА ИЛЛЮСТРАЦИЙ\08051-62266-img_20160415_10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60648"/>
            <a:ext cx="19261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 descr="C:\Users\юзер\Desktop\ПРЕЗЕНТАЦИЯ ГОЛУБАЯ СКЗКА ПОДБОРКА ИЛЛЮСТРАЦИЙ\856928088_w640_h640_konfetnitsa-lebed-171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84984"/>
            <a:ext cx="266429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C:\Users\юзер\Desktop\ПРЕЗЕНТАЦИЯ ГОЛУБАЯ СКЗКА ПОДБОРКА ИЛЛЮСТРАЦИЙ\289183_800x800_IMG_155178abc8f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6542" y="188640"/>
            <a:ext cx="20059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зер\Desktop\ПРЕЗЕНТАЦИЯ ГОЛУБАЯ СКЗКА ПОДБОРКА ИЛЛЮСТРАЦИЙ\7fbc4287c1a8b2bb2ae09642b812256b--flower-blossom-tole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36006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юзер\Desktop\ПРЕЗЕНТАЦИЯ ГОЛУБАЯ СКЗКА ПОДБОРКА ИЛЛЮСТРАЦИЙ\8f44de85334e755a182a6a0a7beb9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5202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юзер\Desktop\ПРЕЗЕНТАЦИЯ ГОЛУБАЯ СКЗКА ПОДБОРКА ИЛЛЮСТРАЦИЙ\85469bc3967029a5d984a87716baa3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237363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C:\Users\юзер\Desktop\ПРЕЗЕНТАЦИЯ ГОЛУБАЯ СКЗКА ПОДБОРКА ИЛЛЮСТРАЦИЙ\image021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295232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юзер\Desktop\ПРЕЗЕНТАЦИЯ ГОЛУБАЯ СКЗКА ПОДБОРКА ИЛЛЮСТРАЦИЙ\tmb_115090_8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Петр Ильич Чайковский - Вальс Цветов (megapesni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зер\Desktop\ПРЕЗЕНТАЦИЯ ГОЛУБАЯ СКЗКА ПОДБОРКА ИЛЛЮСТРАЦИЙ\рроспись-по-эма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80515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юзер\Desktop\ПРЕЗЕНТАЦИЯ ГОЛУБАЯ СКЗКА ПОДБОРКА ИЛЛЮСТРАЦИЙ\sivova-tat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88843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юзер\Desktop\ПРЕЗЕНТАЦИЯ ГОЛУБАЯ СКЗКА ПОДБОРКА ИЛЛЮСТРАЦИЙ\Girl_is_painting_Gzhe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320480" cy="2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зер\Desktop\ПРЕЗЕНТАЦИЯ ГОЛУБАЯ СКЗКА ПОДБОРКА ИЛЛЮСТРАЦИЙ\d15404377f71399372fe9b48f4d37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8092136" cy="58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юзер\Desktop\ПРЕЗЕНТАЦИЯ ГОЛУБАЯ СКЗКА ПОДБОРКА ИЛЛЮСТРАЦИЙ\kisspng-question-mark-computer-icons-thumbnail-question-mark-5ab99a73df2b08.0209173915221131399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16258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32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глина необходима для гжельского промысла? </a:t>
            </a:r>
          </a:p>
        </p:txBody>
      </p:sp>
      <p:pic>
        <p:nvPicPr>
          <p:cNvPr id="21506" name="Picture 2" descr="C:\Users\юзер\Desktop\ПРЕЗЕНТАЦИЯ ГОЛУБАЯ СКЗКА ПОДБОРКА ИЛЛЮСТРАЦИЙ\$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66429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юзер\Desktop\ПРЕЗЕНТАЦИЯ ГОЛУБАЯ СКЗКА ПОДБОРКА ИЛЛЮСТРАЦИЙ\92.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3183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:\Users\юзер\Desktop\ПРЕЗЕНТАЦИЯ ГОЛУБАЯ СКЗКА ПОДБОРКА ИЛЛЮСТРАЦИЙ\127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692696"/>
            <a:ext cx="27864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 descr="C:\Users\юзер\Desktop\ПРЕЗЕНТАЦИЯ ГОЛУБАЯ СКЗКА ПОДБОРКА ИЛЛЮСТРАЦИЙ\255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56992"/>
            <a:ext cx="2641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C:\Users\юзер\Desktop\ПРЕЗЕНТАЦИЯ ГОЛУБАЯ СКЗКА ПОДБОРКА ИЛЛЮСТРАЦИЙ\s-l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589240"/>
            <a:ext cx="1778000" cy="104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C:\Users\юзер\Desktop\ПРЕЗЕНТАЦИЯ ГОЛУБАЯ СКЗКА ПОДБОРКА ИЛЛЮСТРАЦИЙ\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908720"/>
            <a:ext cx="2880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3" name="Picture 9" descr="C:\Users\юзер\Desktop\ПРЕЗЕНТАЦИЯ ГОЛУБАЯ СКЗКА ПОДБОРКА ИЛЛЮСТРАЦИЙ\388178_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789040"/>
            <a:ext cx="324238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124</Words>
  <Application>Microsoft Office PowerPoint</Application>
  <PresentationFormat>Экран (4:3)</PresentationFormat>
  <Paragraphs>25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24</cp:revision>
  <dcterms:created xsi:type="dcterms:W3CDTF">2021-10-03T15:47:09Z</dcterms:created>
  <dcterms:modified xsi:type="dcterms:W3CDTF">2023-02-18T16:24:53Z</dcterms:modified>
</cp:coreProperties>
</file>