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5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0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226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0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556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8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70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9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1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8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5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9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5BDB-6EF9-4E0A-B87D-E06B0E817652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D0F05E-F650-4FA5-8DDB-469C352A1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80110" y="274320"/>
            <a:ext cx="8393893" cy="5657850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b="1" dirty="0" err="1" smtClean="0"/>
              <a:t>Здоровьесберегающие</a:t>
            </a:r>
            <a:r>
              <a:rPr lang="ru-RU" sz="4800" b="1" smtClean="0"/>
              <a:t> </a:t>
            </a:r>
            <a:r>
              <a:rPr lang="ru-RU" sz="4800" b="1" smtClean="0"/>
              <a:t>технологии в </a:t>
            </a:r>
            <a:r>
              <a:rPr lang="ru-RU" sz="4800" b="1" dirty="0"/>
              <a:t>период  адаптации детей с ОВЗ в дошкольном образовательном учреждении 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4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63880"/>
            <a:ext cx="8596668" cy="13208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ЦВЕТОТЕРАПИЯ (ХРОМОТЕРАПИЯ) </a:t>
            </a:r>
            <a:r>
              <a:rPr lang="ru-RU" sz="2000" b="1" dirty="0">
                <a:solidFill>
                  <a:schemeClr val="accent5"/>
                </a:solidFill>
              </a:rPr>
              <a:t/>
            </a:r>
            <a:br>
              <a:rPr lang="ru-RU" sz="2000" b="1" dirty="0">
                <a:solidFill>
                  <a:schemeClr val="accent5"/>
                </a:solidFill>
              </a:rPr>
            </a:br>
            <a:r>
              <a:rPr lang="ru-RU" sz="2000" dirty="0" smtClean="0">
                <a:solidFill>
                  <a:schemeClr val="accent5"/>
                </a:solidFill>
              </a:rPr>
              <a:t>Игра </a:t>
            </a:r>
            <a:r>
              <a:rPr lang="ru-RU" sz="2000" dirty="0">
                <a:solidFill>
                  <a:schemeClr val="accent5"/>
                </a:solidFill>
              </a:rPr>
              <a:t>«Волшебные </a:t>
            </a:r>
            <a:r>
              <a:rPr lang="ru-RU" sz="2000" dirty="0" smtClean="0">
                <a:solidFill>
                  <a:schemeClr val="accent5"/>
                </a:solidFill>
              </a:rPr>
              <a:t>очки» </a:t>
            </a:r>
            <a:br>
              <a:rPr lang="ru-RU" sz="2000" dirty="0" smtClean="0">
                <a:solidFill>
                  <a:schemeClr val="accent5"/>
                </a:solidFill>
              </a:rPr>
            </a:br>
            <a:r>
              <a:rPr lang="ru-RU" sz="2000" dirty="0" smtClean="0">
                <a:solidFill>
                  <a:schemeClr val="accent5"/>
                </a:solidFill>
              </a:rPr>
              <a:t>Результат</a:t>
            </a:r>
            <a:r>
              <a:rPr lang="ru-RU" sz="2000" dirty="0">
                <a:solidFill>
                  <a:schemeClr val="accent5"/>
                </a:solidFill>
              </a:rPr>
              <a:t>: происходит оздоровление нервной системы, толчок к развитию </a:t>
            </a:r>
            <a:r>
              <a:rPr lang="ru-RU" sz="2000" dirty="0" smtClean="0">
                <a:solidFill>
                  <a:schemeClr val="accent5"/>
                </a:solidFill>
              </a:rPr>
              <a:t>внутренних ресурсов и</a:t>
            </a:r>
            <a:r>
              <a:rPr lang="ru-RU" sz="2000" dirty="0">
                <a:solidFill>
                  <a:schemeClr val="accent5"/>
                </a:solidFill>
              </a:rPr>
              <a:t> </a:t>
            </a:r>
            <a:r>
              <a:rPr lang="ru-RU" sz="2000" dirty="0" err="1">
                <a:solidFill>
                  <a:schemeClr val="accent5"/>
                </a:solidFill>
              </a:rPr>
              <a:t>самооздоровления</a:t>
            </a:r>
            <a:r>
              <a:rPr lang="ru-RU" sz="2000" dirty="0">
                <a:solidFill>
                  <a:schemeClr val="accent5"/>
                </a:solidFill>
              </a:rPr>
              <a:t>.</a:t>
            </a:r>
            <a:br>
              <a:rPr lang="ru-RU" sz="2000" dirty="0">
                <a:solidFill>
                  <a:schemeClr val="accent5"/>
                </a:solidFill>
              </a:rPr>
            </a:br>
            <a:endParaRPr lang="ru-RU" sz="2000" dirty="0">
              <a:solidFill>
                <a:schemeClr val="accent5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531268"/>
            <a:ext cx="5795010" cy="3766661"/>
          </a:xfrm>
        </p:spPr>
      </p:pic>
    </p:spTree>
    <p:extLst>
      <p:ext uri="{BB962C8B-B14F-4D97-AF65-F5344CB8AC3E}">
        <p14:creationId xmlns:p14="http://schemas.microsoft.com/office/powerpoint/2010/main" val="32419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АРТ-ТЕРАПИЯ </a:t>
            </a:r>
            <a:r>
              <a:rPr lang="ru-RU" sz="2000" dirty="0">
                <a:solidFill>
                  <a:schemeClr val="accent3"/>
                </a:solidFill>
              </a:rPr>
              <a:t>- «Игра «Волшебные краски». Детям дается желтая и синяя краска на палитре. Дети смешивают желтый и синий до </a:t>
            </a:r>
            <a:r>
              <a:rPr lang="ru-RU" sz="2000" dirty="0" err="1">
                <a:solidFill>
                  <a:schemeClr val="accent3"/>
                </a:solidFill>
              </a:rPr>
              <a:t>зеленого.Результат</a:t>
            </a:r>
            <a:r>
              <a:rPr lang="ru-RU" sz="2000" dirty="0">
                <a:solidFill>
                  <a:schemeClr val="accent3"/>
                </a:solidFill>
              </a:rPr>
              <a:t>: происходит оздоровление нервной системы, толчок к развитию внутренних ресурсов и </a:t>
            </a:r>
            <a:r>
              <a:rPr lang="ru-RU" sz="2000" dirty="0" err="1">
                <a:solidFill>
                  <a:schemeClr val="accent3"/>
                </a:solidFill>
              </a:rPr>
              <a:t>самооздоровления</a:t>
            </a:r>
            <a:r>
              <a:rPr lang="ru-RU" sz="2000" dirty="0" smtClean="0">
                <a:solidFill>
                  <a:schemeClr val="accent3"/>
                </a:solidFill>
              </a:rPr>
              <a:t>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/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/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1" y="2045970"/>
            <a:ext cx="7646670" cy="4389120"/>
          </a:xfrm>
        </p:spPr>
      </p:pic>
    </p:spTree>
    <p:extLst>
      <p:ext uri="{BB962C8B-B14F-4D97-AF65-F5344CB8AC3E}">
        <p14:creationId xmlns:p14="http://schemas.microsoft.com/office/powerpoint/2010/main" val="419061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5740"/>
            <a:ext cx="8596668" cy="27317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623570" algn="l"/>
              </a:tabLs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Метод глубокого давления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Утяжеленные или гравитационные одеяла уже много лет используются специалистами в области психического здоровья в качестве применения метода глубокого давления. </a:t>
            </a:r>
            <a:endParaRPr lang="ru-RU" sz="2400" dirty="0">
              <a:solidFill>
                <a:schemeClr val="accent5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3143250"/>
            <a:ext cx="4183062" cy="292608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52" y="3143250"/>
            <a:ext cx="4184650" cy="2926080"/>
          </a:xfrm>
        </p:spPr>
      </p:pic>
    </p:spTree>
    <p:extLst>
      <p:ext uri="{BB962C8B-B14F-4D97-AF65-F5344CB8AC3E}">
        <p14:creationId xmlns:p14="http://schemas.microsoft.com/office/powerpoint/2010/main" val="423892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Уголок релаксации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chemeClr val="accent4"/>
                </a:solidFill>
              </a:rPr>
              <a:t>Для снятия напряжения создаётся уголок уединения </a:t>
            </a:r>
            <a:r>
              <a:rPr lang="ru-RU" sz="2000" dirty="0" smtClean="0">
                <a:solidFill>
                  <a:schemeClr val="accent4"/>
                </a:solidFill>
              </a:rPr>
              <a:t>или </a:t>
            </a:r>
            <a:r>
              <a:rPr lang="ru-RU" sz="2000" dirty="0">
                <a:solidFill>
                  <a:schemeClr val="accent4"/>
                </a:solidFill>
              </a:rPr>
              <a:t>ставится детская палатка, где ребенок может спокойно поиграть с песком, с различными крупами и т. д. По большей части этот уголок привлекает детей с аутизмом.</a:t>
            </a:r>
            <a:br>
              <a:rPr lang="ru-RU" sz="2000" dirty="0">
                <a:solidFill>
                  <a:schemeClr val="accent4"/>
                </a:solidFill>
              </a:rPr>
            </a:br>
            <a:endParaRPr lang="ru-RU" sz="2000" dirty="0">
              <a:solidFill>
                <a:schemeClr val="accent4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93" y="2388870"/>
            <a:ext cx="4067175" cy="373761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388870"/>
            <a:ext cx="4184650" cy="3737610"/>
          </a:xfrm>
        </p:spPr>
      </p:pic>
    </p:spTree>
    <p:extLst>
      <p:ext uri="{BB962C8B-B14F-4D97-AF65-F5344CB8AC3E}">
        <p14:creationId xmlns:p14="http://schemas.microsoft.com/office/powerpoint/2010/main" val="271620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Наполняемость уголка уединения: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334" y="1325880"/>
            <a:ext cx="4184035" cy="4715481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игрушечный </a:t>
            </a:r>
            <a:r>
              <a:rPr lang="ru-RU" sz="2000" dirty="0"/>
              <a:t>телефон;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куклы БИ-БА-БО в свободном доступе;</a:t>
            </a:r>
          </a:p>
          <a:p>
            <a:r>
              <a:rPr lang="ru-RU" sz="2000" dirty="0" smtClean="0"/>
              <a:t>мягкие </a:t>
            </a:r>
            <a:r>
              <a:rPr lang="ru-RU" sz="2000" dirty="0"/>
              <a:t>модули;</a:t>
            </a:r>
          </a:p>
          <a:p>
            <a:r>
              <a:rPr lang="ru-RU" sz="2000" dirty="0" smtClean="0"/>
              <a:t>настольный </a:t>
            </a:r>
            <a:r>
              <a:rPr lang="ru-RU" sz="2000" dirty="0"/>
              <a:t>театр (1-2 сказки, знакомые детям);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баночки с крупами (фасоль белая и красная, манная крупа, рис);</a:t>
            </a:r>
          </a:p>
          <a:p>
            <a:r>
              <a:rPr lang="ru-RU" sz="2000" dirty="0" smtClean="0"/>
              <a:t>разные </a:t>
            </a:r>
            <a:r>
              <a:rPr lang="ru-RU" sz="2000" dirty="0"/>
              <a:t>по величине и форме стаканчики, тарелочки;</a:t>
            </a:r>
          </a:p>
          <a:p>
            <a:r>
              <a:rPr lang="ru-RU" sz="2000" dirty="0" smtClean="0"/>
              <a:t>коробка </a:t>
            </a:r>
            <a:r>
              <a:rPr lang="ru-RU" sz="2000" dirty="0"/>
              <a:t>с кинетическим песком, формочки;</a:t>
            </a:r>
          </a:p>
          <a:p>
            <a:r>
              <a:rPr lang="ru-RU" sz="2000" dirty="0" smtClean="0"/>
              <a:t>несколько </a:t>
            </a:r>
            <a:r>
              <a:rPr lang="ru-RU" sz="2000" dirty="0"/>
              <a:t>дидактических игр.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840230"/>
            <a:ext cx="4184650" cy="3989070"/>
          </a:xfrm>
        </p:spPr>
      </p:pic>
    </p:spTree>
    <p:extLst>
      <p:ext uri="{BB962C8B-B14F-4D97-AF65-F5344CB8AC3E}">
        <p14:creationId xmlns:p14="http://schemas.microsoft.com/office/powerpoint/2010/main" val="1727296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Подушки для </a:t>
            </a:r>
            <a:r>
              <a:rPr lang="ru-RU" b="1" dirty="0" smtClean="0">
                <a:solidFill>
                  <a:srgbClr val="7030A0"/>
                </a:solidFill>
              </a:rPr>
              <a:t>битья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/>
              <a:t>Мешочек «Спрячь все </a:t>
            </a:r>
            <a:r>
              <a:rPr lang="ru-RU" b="1" dirty="0" smtClean="0"/>
              <a:t>плохое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" y="1771650"/>
            <a:ext cx="4067175" cy="3853656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827" y="1771650"/>
            <a:ext cx="4067175" cy="3853656"/>
          </a:xfrm>
        </p:spPr>
      </p:pic>
    </p:spTree>
    <p:extLst>
      <p:ext uri="{BB962C8B-B14F-4D97-AF65-F5344CB8AC3E}">
        <p14:creationId xmlns:p14="http://schemas.microsoft.com/office/powerpoint/2010/main" val="3281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«Коврик дружбы»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19" y="2183130"/>
            <a:ext cx="3943350" cy="37033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2" y="2183130"/>
            <a:ext cx="4067175" cy="3703320"/>
          </a:xfrm>
        </p:spPr>
      </p:pic>
    </p:spTree>
    <p:extLst>
      <p:ext uri="{BB962C8B-B14F-4D97-AF65-F5344CB8AC3E}">
        <p14:creationId xmlns:p14="http://schemas.microsoft.com/office/powerpoint/2010/main" val="322152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4" y="31242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Таким образом</a:t>
            </a:r>
            <a:r>
              <a:rPr lang="ru-RU" dirty="0">
                <a:solidFill>
                  <a:srgbClr val="7030A0"/>
                </a:solidFill>
              </a:rPr>
              <a:t> педагог создает условия установления личностного контакта с каждым ребенком с учетом его особенностей. Это дает детям чувство безопасности и эмоционального комфорта.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388" y="3427730"/>
            <a:ext cx="6400800" cy="2424430"/>
          </a:xfrm>
        </p:spPr>
      </p:pic>
    </p:spTree>
    <p:extLst>
      <p:ext uri="{BB962C8B-B14F-4D97-AF65-F5344CB8AC3E}">
        <p14:creationId xmlns:p14="http://schemas.microsoft.com/office/powerpoint/2010/main" val="382497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41" y="255270"/>
            <a:ext cx="8596668" cy="277368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4"/>
                </a:solidFill>
              </a:rPr>
              <a:t>В настоящее время, к сожалению, растёт численность детей с ограниченными возможностями здоровья. Одной из актуальных проблем во всём мире является проблема включения людей с ОВЗ в реальную жизнь общества</a:t>
            </a:r>
            <a:r>
              <a:rPr lang="ru-RU" sz="2400" dirty="0" smtClean="0">
                <a:solidFill>
                  <a:schemeClr val="accent4"/>
                </a:solidFill>
              </a:rPr>
              <a:t>. </a:t>
            </a:r>
            <a:endParaRPr lang="ru-RU" sz="2400" dirty="0">
              <a:solidFill>
                <a:schemeClr val="accent4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80" y="2461100"/>
            <a:ext cx="6412230" cy="2956719"/>
          </a:xfrm>
        </p:spPr>
      </p:pic>
    </p:spTree>
    <p:extLst>
      <p:ext uri="{BB962C8B-B14F-4D97-AF65-F5344CB8AC3E}">
        <p14:creationId xmlns:p14="http://schemas.microsoft.com/office/powerpoint/2010/main" val="303143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70" y="518160"/>
            <a:ext cx="8596668" cy="1320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Во “Всемирной декларации об обеспечении выживания, защиты и развития детей” говорится: “Дети мира невинны, уязвимы и зависимы. Они также любознательны, энергичны и полны надежд. Их время должно быть временем радости и мира, игр, учёбы и роста. Их будущее должно основываться на гармонии и сотрудничестве...”.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30" y="3268662"/>
            <a:ext cx="7372349" cy="3246437"/>
          </a:xfrm>
        </p:spPr>
      </p:pic>
    </p:spTree>
    <p:extLst>
      <p:ext uri="{BB962C8B-B14F-4D97-AF65-F5344CB8AC3E}">
        <p14:creationId xmlns:p14="http://schemas.microsoft.com/office/powerpoint/2010/main" val="3081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588" y="495300"/>
            <a:ext cx="8596668" cy="18364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Таким образом и одарённые дети, и дети с ограниченными возможностями здоровья, так же как и дети с нормативным развитием - все должны иметь возможность получить образование соответствующего уровня.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" y="2857500"/>
            <a:ext cx="7738110" cy="3166110"/>
          </a:xfrm>
        </p:spPr>
      </p:pic>
    </p:spTree>
    <p:extLst>
      <p:ext uri="{BB962C8B-B14F-4D97-AF65-F5344CB8AC3E}">
        <p14:creationId xmlns:p14="http://schemas.microsoft.com/office/powerpoint/2010/main" val="233081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Для успешности воспитания и обучения детей с ОВЗ необходима правильная оценка их возможностей и выявление особых образовательных потребностей. В связи с этим особая роль отводится психолого-медико-педагогической диагностике, позволяющей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48839"/>
            <a:ext cx="8596668" cy="389252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 выявить детей с ОВЗ;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индивидуальные психолого-педагогические особенности ребенка с ОВЗ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оптимальный педагогический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маршрут; обеспечить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 сопровождением каждого ребёнка с ОВЗ в дошкольном учреждении;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Спланировать коррекционные мероприятия, разработать программы коррекционной работы;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Оценить динамику развития и эффективность коррекционной работы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условия воспитания и обучения ребёнка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Консультировать родителей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76445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Так кто же на самом деле ребёнок с ОВЗ?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слуха (глухие, слабослышащие, позднооглохшие);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зрения (слепые, слабовидящие);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речи (логопаты);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опорно-двигательного аппарата;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развития;</a:t>
            </a:r>
          </a:p>
          <a:p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поведения и общения;</a:t>
            </a:r>
          </a:p>
          <a:p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81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2430"/>
            <a:ext cx="8596668" cy="20764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Успешность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адаптации ребенка с ОВЗ к ДОУ зависит: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от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уровня развития ребёнка; самостоятельности, развития познавательной сферы ребенка (восприятие), начальные представления об окружающем мире (ощущения), а также понимания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речи.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86050"/>
            <a:ext cx="8596668" cy="33553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Дети </a:t>
            </a:r>
            <a:r>
              <a:rPr lang="ru-RU" sz="2400" dirty="0"/>
              <a:t>с ОВЗ имеют нарушения центральной нервной системы различной степени, отклонения в психоэмоциональной сфере, различные хронические и соматические заболевания, следовательно, период адаптации может иметь длительный характер. Вследствие этого очень важно с первых дней пребывания детей с ОВЗ в </a:t>
            </a:r>
            <a:r>
              <a:rPr lang="ru-RU" sz="2400" dirty="0" smtClean="0"/>
              <a:t>ДОУ </a:t>
            </a:r>
            <a:r>
              <a:rPr lang="ru-RU" sz="2400" dirty="0"/>
              <a:t>организовать правильную работу по </a:t>
            </a:r>
            <a:r>
              <a:rPr lang="ru-RU" sz="2400" dirty="0" err="1"/>
              <a:t>здоровьесберегающим</a:t>
            </a:r>
            <a:r>
              <a:rPr lang="ru-RU" sz="2400" dirty="0"/>
              <a:t> технологиям. </a:t>
            </a:r>
          </a:p>
        </p:txBody>
      </p:sp>
    </p:spTree>
    <p:extLst>
      <p:ext uri="{BB962C8B-B14F-4D97-AF65-F5344CB8AC3E}">
        <p14:creationId xmlns:p14="http://schemas.microsoft.com/office/powerpoint/2010/main" val="91788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205740"/>
            <a:ext cx="8596668" cy="18161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Для более успешной адаптации детей с ОВЗ используем следующие методы и техники терапии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МУЗЫКОТЕРАПИЯ-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Лёгкая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спокойная музыка датского композитора Франсиско Гойя успокаивающе действует на нервную систему, приводит в равновесие процессы возбуждения и торможения. 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98" y="2526030"/>
            <a:ext cx="6459442" cy="3515995"/>
          </a:xfrm>
        </p:spPr>
      </p:pic>
    </p:spTree>
    <p:extLst>
      <p:ext uri="{BB962C8B-B14F-4D97-AF65-F5344CB8AC3E}">
        <p14:creationId xmlns:p14="http://schemas.microsoft.com/office/powerpoint/2010/main" val="118258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Активная индивидуальная методика</a:t>
            </a:r>
            <a:r>
              <a:rPr lang="ru-RU" sz="2000" dirty="0">
                <a:solidFill>
                  <a:srgbClr val="7030A0"/>
                </a:solidFill>
              </a:rPr>
              <a:t> «</a:t>
            </a:r>
            <a:r>
              <a:rPr lang="ru-RU" sz="20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Игра «Волшебные покрывала». 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Рекомендуется для детей с проблемами эмоциональной сферы и речи.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Цель 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— развитие речевых навыков, 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воображения, </a:t>
            </a:r>
            <a:r>
              <a:rPr lang="ru-RU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здоровьесбережение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Результат: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корректируется психоэмоциональное состояние. Развиваются зрительные, слуховые, речевые навыки.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3115344"/>
            <a:ext cx="4183062" cy="2818062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3129492"/>
            <a:ext cx="4184650" cy="2789766"/>
          </a:xfrm>
        </p:spPr>
      </p:pic>
    </p:spTree>
    <p:extLst>
      <p:ext uri="{BB962C8B-B14F-4D97-AF65-F5344CB8AC3E}">
        <p14:creationId xmlns:p14="http://schemas.microsoft.com/office/powerpoint/2010/main" val="36109888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485</Words>
  <Application>Microsoft Office PowerPoint</Application>
  <PresentationFormat>Широкоэкранный</PresentationFormat>
  <Paragraphs>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Times New Roman</vt:lpstr>
      <vt:lpstr>Trebuchet MS</vt:lpstr>
      <vt:lpstr>Wingdings 3</vt:lpstr>
      <vt:lpstr>Грань</vt:lpstr>
      <vt:lpstr> Здоровьесберегающие технологии в период  адаптации детей с ОВЗ в дошкольном образовательном учреждении  </vt:lpstr>
      <vt:lpstr>В настоящее время, к сожалению, растёт численность детей с ограниченными возможностями здоровья. Одной из актуальных проблем во всём мире является проблема включения людей с ОВЗ в реальную жизнь общества. </vt:lpstr>
      <vt:lpstr>Во “Всемирной декларации об обеспечении выживания, защиты и развития детей” говорится: “Дети мира невинны, уязвимы и зависимы. Они также любознательны, энергичны и полны надежд. Их время должно быть временем радости и мира, игр, учёбы и роста. Их будущее должно основываться на гармонии и сотрудничестве...”.</vt:lpstr>
      <vt:lpstr>Таким образом и одарённые дети, и дети с ограниченными возможностями здоровья, так же как и дети с нормативным развитием - все должны иметь возможность получить образование соответствующего уровня. </vt:lpstr>
      <vt:lpstr>Для успешности воспитания и обучения детей с ОВЗ необходима правильная оценка их возможностей и выявление особых образовательных потребностей. В связи с этим особая роль отводится психолого-медико-педагогической диагностике, позволяющей:</vt:lpstr>
      <vt:lpstr>Так кто же на самом деле ребёнок с ОВЗ?</vt:lpstr>
      <vt:lpstr>Успешность адаптации ребенка с ОВЗ к ДОУ зависит:  от уровня развития ребёнка; самостоятельности, развития познавательной сферы ребенка (восприятие), начальные представления об окружающем мире (ощущения), а также понимания речи. </vt:lpstr>
      <vt:lpstr>Для более успешной адаптации детей с ОВЗ используем следующие методы и техники терапии   МУЗЫКОТЕРАПИЯ-Лёгкая спокойная музыка датского композитора Франсиско Гойя успокаивающе действует на нервную систему, приводит в равновесие процессы возбуждения и торможения.   </vt:lpstr>
      <vt:lpstr>Активная индивидуальная методика «Игра «Волшебные покрывала». Рекомендуется для детей с проблемами эмоциональной сферы и речи. Цель — развитие речевых навыков, воображения, здоровьесбережение. Результат: корректируется психоэмоциональное состояние. Развиваются зрительные, слуховые, речевые навыки.  </vt:lpstr>
      <vt:lpstr>ЦВЕТОТЕРАПИЯ (ХРОМОТЕРАПИЯ)  Игра «Волшебные очки»  Результат: происходит оздоровление нервной системы, толчок к развитию внутренних ресурсов и самооздоровления. </vt:lpstr>
      <vt:lpstr>АРТ-ТЕРАПИЯ - «Игра «Волшебные краски». Детям дается желтая и синяя краска на палитре. Дети смешивают желтый и синий до зеленого.Результат: происходит оздоровление нервной системы, толчок к развитию внутренних ресурсов и самооздоровления.    </vt:lpstr>
      <vt:lpstr>Метод глубокого давления Утяжеленные или гравитационные одеяла уже много лет используются специалистами в области психического здоровья в качестве применения метода глубокого давления. </vt:lpstr>
      <vt:lpstr>Уголок релаксации Для снятия напряжения создаётся уголок уединения или ставится детская палатка, где ребенок может спокойно поиграть с песком, с различными крупами и т. д. По большей части этот уголок привлекает детей с аутизмом. </vt:lpstr>
      <vt:lpstr>Наполняемость уголка уединения: </vt:lpstr>
      <vt:lpstr>Подушки для битья Мешочек «Спрячь все плохое </vt:lpstr>
      <vt:lpstr>«Коврик дружбы» </vt:lpstr>
      <vt:lpstr>Таким образом педагог создает условия установления личностного контакта с каждым ребенком с учетом его особенностей. Это дает детям чувство безопасности и эмоционального комфорта.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обучающихся С ОВЗ в образовательном пространстве</dc:title>
  <dc:creator>mdou</dc:creator>
  <cp:lastModifiedBy>mdou</cp:lastModifiedBy>
  <cp:revision>23</cp:revision>
  <dcterms:created xsi:type="dcterms:W3CDTF">2022-02-11T06:23:59Z</dcterms:created>
  <dcterms:modified xsi:type="dcterms:W3CDTF">2022-03-25T08:11:11Z</dcterms:modified>
</cp:coreProperties>
</file>