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6" r:id="rId11"/>
  </p:sldIdLst>
  <p:sldSz cx="10080625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92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82471" tIns="41231" rIns="82471" bIns="41231" anchor="t" anchorCtr="0" compatLnSpc="0"/>
          <a:lstStyle/>
          <a:p>
            <a:pPr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47651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82471" tIns="41231" rIns="82471" bIns="41231" anchor="t" anchorCtr="0" compatLnSpc="0"/>
          <a:lstStyle/>
          <a:p>
            <a:pPr algn="r"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430473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82471" tIns="41231" rIns="82471" bIns="41231" anchor="b" anchorCtr="0" compatLnSpc="0"/>
          <a:lstStyle/>
          <a:p>
            <a:pPr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47651" y="9430473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82471" tIns="41231" rIns="82471" bIns="41231" anchor="b" anchorCtr="0" compatLnSpc="0"/>
          <a:lstStyle/>
          <a:p>
            <a:pPr algn="r"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01AE02-2F3A-4212-B588-FC684133E882}" type="slidenum">
              <a:pPr algn="r" defTabSz="837865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de-DE" sz="1300">
              <a:solidFill>
                <a:srgbClr val="000000"/>
              </a:solidFill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0934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0938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679795" y="4715070"/>
            <a:ext cx="5438050" cy="446673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3847651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430473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47651" y="9430473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77598875-4049-488D-B420-0AABC8E5B17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2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81" marR="0" lvl="0" indent="-215981" defTabSz="914308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/>
          <p:cNvSpPr/>
          <p:nvPr/>
        </p:nvSpPr>
        <p:spPr>
          <a:xfrm>
            <a:off x="252017" y="251990"/>
            <a:ext cx="9586670" cy="6652516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33345" y="5901757"/>
            <a:ext cx="9616919" cy="1467822"/>
            <a:chOff x="233345" y="5901757"/>
            <a:chExt cx="9616919" cy="1467822"/>
          </a:xfrm>
        </p:grpSpPr>
        <p:sp>
          <p:nvSpPr>
            <p:cNvPr id="4" name="Freeform 14"/>
            <p:cNvSpPr/>
            <p:nvPr/>
          </p:nvSpPr>
          <p:spPr>
            <a:xfrm>
              <a:off x="6675129" y="6061831"/>
              <a:ext cx="3175135" cy="788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891021" y="5920227"/>
              <a:ext cx="6120280" cy="938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122173" y="5933770"/>
              <a:ext cx="6035798" cy="8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6191704" y="5918993"/>
              <a:ext cx="3651519" cy="719129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33345" y="5901757"/>
              <a:ext cx="9616918" cy="14678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756044" y="1763923"/>
            <a:ext cx="8568531" cy="196223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512097" y="3919831"/>
            <a:ext cx="7056433" cy="162392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C9DCBD-5962-435A-9423-609FC4DBFD0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5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382B51-ED8C-41C9-B81E-74704FC4D37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3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/>
          <p:cNvSpPr/>
          <p:nvPr/>
        </p:nvSpPr>
        <p:spPr>
          <a:xfrm>
            <a:off x="252017" y="251990"/>
            <a:ext cx="9586670" cy="1572411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AB517-DC8D-4E74-8F69-887853C177DE}" type="slidenum">
              <a:t>‹#›</a:t>
            </a:fld>
            <a:endParaRPr lang="ru-RU"/>
          </a:p>
        </p:txBody>
      </p:sp>
      <p:grpSp>
        <p:nvGrpSpPr>
          <p:cNvPr id="6" name="Group 14"/>
          <p:cNvGrpSpPr/>
          <p:nvPr/>
        </p:nvGrpSpPr>
        <p:grpSpPr>
          <a:xfrm>
            <a:off x="233345" y="787261"/>
            <a:ext cx="9616919" cy="1467822"/>
            <a:chOff x="233345" y="787261"/>
            <a:chExt cx="9616919" cy="1467822"/>
          </a:xfrm>
        </p:grpSpPr>
        <p:sp>
          <p:nvSpPr>
            <p:cNvPr id="7" name="Freeform 14"/>
            <p:cNvSpPr/>
            <p:nvPr/>
          </p:nvSpPr>
          <p:spPr>
            <a:xfrm>
              <a:off x="6675129" y="947345"/>
              <a:ext cx="3175135" cy="788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2891021" y="805732"/>
              <a:ext cx="6120280" cy="938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3122173" y="819284"/>
              <a:ext cx="6035798" cy="8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0" name="Freeform 26"/>
            <p:cNvSpPr/>
            <p:nvPr/>
          </p:nvSpPr>
          <p:spPr>
            <a:xfrm>
              <a:off x="6191704" y="804507"/>
              <a:ext cx="3651519" cy="719129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233345" y="787261"/>
              <a:ext cx="9616918" cy="14678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451" y="1595929"/>
            <a:ext cx="2268141" cy="4946455"/>
          </a:xfrm>
        </p:spPr>
        <p:txBody>
          <a:bodyPr vert="eaVert" anchorCtr="0"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4035" y="1595929"/>
            <a:ext cx="6636413" cy="494645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8B1B9-4F5B-47A5-8A53-B97EA90E4C3D}" type="slidenum">
              <a:t>‹#›</a:t>
            </a:fld>
            <a:endParaRPr lang="ru-RU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52017" y="251990"/>
            <a:ext cx="9586670" cy="5221214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Freeform 14"/>
          <p:cNvSpPr/>
          <p:nvPr/>
        </p:nvSpPr>
        <p:spPr>
          <a:xfrm>
            <a:off x="6666881" y="4633685"/>
            <a:ext cx="3171066" cy="7870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706"/>
              <a:gd name="f7" fmla="val 640"/>
              <a:gd name="f8" fmla="val 2700"/>
              <a:gd name="f9" fmla="val 2586"/>
              <a:gd name="f10" fmla="val 18"/>
              <a:gd name="f11" fmla="val 2470"/>
              <a:gd name="f12" fmla="val 38"/>
              <a:gd name="f13" fmla="val 2352"/>
              <a:gd name="f14" fmla="val 60"/>
              <a:gd name="f15" fmla="val 2230"/>
              <a:gd name="f16" fmla="val 82"/>
              <a:gd name="f17" fmla="val 2106"/>
              <a:gd name="f18" fmla="val 108"/>
              <a:gd name="f19" fmla="val 1978"/>
              <a:gd name="f20" fmla="val 134"/>
              <a:gd name="f21" fmla="val 1848"/>
              <a:gd name="f22" fmla="val 164"/>
              <a:gd name="f23" fmla="val 1714"/>
              <a:gd name="f24" fmla="val 194"/>
              <a:gd name="f25" fmla="val 1472"/>
              <a:gd name="f26" fmla="val 252"/>
              <a:gd name="f27" fmla="val 1236"/>
              <a:gd name="f28" fmla="val 304"/>
              <a:gd name="f29" fmla="val 1010"/>
              <a:gd name="f30" fmla="val 352"/>
              <a:gd name="f31" fmla="val 792"/>
              <a:gd name="f32" fmla="val 398"/>
              <a:gd name="f33" fmla="val 584"/>
              <a:gd name="f34" fmla="val 438"/>
              <a:gd name="f35" fmla="val 382"/>
              <a:gd name="f36" fmla="val 474"/>
              <a:gd name="f37" fmla="val 188"/>
              <a:gd name="f38" fmla="val 508"/>
              <a:gd name="f39" fmla="val 538"/>
              <a:gd name="f40" fmla="val 130"/>
              <a:gd name="f41" fmla="val 556"/>
              <a:gd name="f42" fmla="val 254"/>
              <a:gd name="f43" fmla="val 572"/>
              <a:gd name="f44" fmla="val 374"/>
              <a:gd name="f45" fmla="val 586"/>
              <a:gd name="f46" fmla="val 492"/>
              <a:gd name="f47" fmla="val 598"/>
              <a:gd name="f48" fmla="val 606"/>
              <a:gd name="f49" fmla="val 610"/>
              <a:gd name="f50" fmla="val 716"/>
              <a:gd name="f51" fmla="val 618"/>
              <a:gd name="f52" fmla="val 822"/>
              <a:gd name="f53" fmla="val 626"/>
              <a:gd name="f54" fmla="val 926"/>
              <a:gd name="f55" fmla="val 632"/>
              <a:gd name="f56" fmla="val 1028"/>
              <a:gd name="f57" fmla="val 636"/>
              <a:gd name="f58" fmla="val 1126"/>
              <a:gd name="f59" fmla="val 638"/>
              <a:gd name="f60" fmla="val 1220"/>
              <a:gd name="f61" fmla="val 1312"/>
              <a:gd name="f62" fmla="val 1402"/>
              <a:gd name="f63" fmla="val 1490"/>
              <a:gd name="f64" fmla="val 1574"/>
              <a:gd name="f65" fmla="val 1656"/>
              <a:gd name="f66" fmla="val 1734"/>
              <a:gd name="f67" fmla="val 620"/>
              <a:gd name="f68" fmla="val 1812"/>
              <a:gd name="f69" fmla="val 612"/>
              <a:gd name="f70" fmla="val 1886"/>
              <a:gd name="f71" fmla="val 602"/>
              <a:gd name="f72" fmla="val 1960"/>
              <a:gd name="f73" fmla="val 592"/>
              <a:gd name="f74" fmla="val 2030"/>
              <a:gd name="f75" fmla="val 580"/>
              <a:gd name="f76" fmla="val 2100"/>
              <a:gd name="f77" fmla="val 568"/>
              <a:gd name="f78" fmla="val 2166"/>
              <a:gd name="f79" fmla="val 554"/>
              <a:gd name="f80" fmla="val 2232"/>
              <a:gd name="f81" fmla="val 540"/>
              <a:gd name="f82" fmla="val 2296"/>
              <a:gd name="f83" fmla="val 524"/>
              <a:gd name="f84" fmla="val 2358"/>
              <a:gd name="f85" fmla="val 2418"/>
              <a:gd name="f86" fmla="val 490"/>
              <a:gd name="f87" fmla="val 2478"/>
              <a:gd name="f88" fmla="val 472"/>
              <a:gd name="f89" fmla="val 2592"/>
              <a:gd name="f90" fmla="val 432"/>
              <a:gd name="f91" fmla="val 2702"/>
              <a:gd name="f92" fmla="val 390"/>
              <a:gd name="f93" fmla="val 388"/>
              <a:gd name="f94" fmla="+- 0 0 -90"/>
              <a:gd name="f95" fmla="*/ f3 1 2706"/>
              <a:gd name="f96" fmla="*/ f4 1 640"/>
              <a:gd name="f97" fmla="+- f7 0 f5"/>
              <a:gd name="f98" fmla="+- f6 0 f5"/>
              <a:gd name="f99" fmla="*/ f94 f0 1"/>
              <a:gd name="f100" fmla="*/ f98 1 2706"/>
              <a:gd name="f101" fmla="*/ f97 1 640"/>
              <a:gd name="f102" fmla="*/ f99 1 f2"/>
              <a:gd name="f103" fmla="*/ 2700 1 f100"/>
              <a:gd name="f104" fmla="*/ 0 1 f101"/>
              <a:gd name="f105" fmla="*/ 2586 1 f100"/>
              <a:gd name="f106" fmla="*/ 18 1 f101"/>
              <a:gd name="f107" fmla="*/ 2470 1 f100"/>
              <a:gd name="f108" fmla="*/ 38 1 f101"/>
              <a:gd name="f109" fmla="*/ 2352 1 f100"/>
              <a:gd name="f110" fmla="*/ 60 1 f101"/>
              <a:gd name="f111" fmla="*/ 2230 1 f100"/>
              <a:gd name="f112" fmla="*/ 82 1 f101"/>
              <a:gd name="f113" fmla="*/ 2106 1 f100"/>
              <a:gd name="f114" fmla="*/ 108 1 f101"/>
              <a:gd name="f115" fmla="*/ 1978 1 f100"/>
              <a:gd name="f116" fmla="*/ 134 1 f101"/>
              <a:gd name="f117" fmla="*/ 1848 1 f100"/>
              <a:gd name="f118" fmla="*/ 164 1 f101"/>
              <a:gd name="f119" fmla="*/ 1714 1 f100"/>
              <a:gd name="f120" fmla="*/ 194 1 f101"/>
              <a:gd name="f121" fmla="*/ 1472 1 f100"/>
              <a:gd name="f122" fmla="*/ 252 1 f101"/>
              <a:gd name="f123" fmla="*/ 1236 1 f100"/>
              <a:gd name="f124" fmla="*/ 304 1 f101"/>
              <a:gd name="f125" fmla="*/ 1010 1 f100"/>
              <a:gd name="f126" fmla="*/ 352 1 f101"/>
              <a:gd name="f127" fmla="*/ 792 1 f100"/>
              <a:gd name="f128" fmla="*/ 398 1 f101"/>
              <a:gd name="f129" fmla="*/ 584 1 f100"/>
              <a:gd name="f130" fmla="*/ 438 1 f101"/>
              <a:gd name="f131" fmla="*/ 382 1 f100"/>
              <a:gd name="f132" fmla="*/ 474 1 f101"/>
              <a:gd name="f133" fmla="*/ 188 1 f100"/>
              <a:gd name="f134" fmla="*/ 508 1 f101"/>
              <a:gd name="f135" fmla="*/ 0 1 f100"/>
              <a:gd name="f136" fmla="*/ 538 1 f101"/>
              <a:gd name="f137" fmla="*/ 130 1 f100"/>
              <a:gd name="f138" fmla="*/ 556 1 f101"/>
              <a:gd name="f139" fmla="*/ 254 1 f100"/>
              <a:gd name="f140" fmla="*/ 572 1 f101"/>
              <a:gd name="f141" fmla="*/ 374 1 f100"/>
              <a:gd name="f142" fmla="*/ 586 1 f101"/>
              <a:gd name="f143" fmla="*/ 492 1 f100"/>
              <a:gd name="f144" fmla="*/ 598 1 f101"/>
              <a:gd name="f145" fmla="*/ 606 1 f100"/>
              <a:gd name="f146" fmla="*/ 610 1 f101"/>
              <a:gd name="f147" fmla="*/ 716 1 f100"/>
              <a:gd name="f148" fmla="*/ 618 1 f101"/>
              <a:gd name="f149" fmla="*/ 822 1 f100"/>
              <a:gd name="f150" fmla="*/ 626 1 f101"/>
              <a:gd name="f151" fmla="*/ 926 1 f100"/>
              <a:gd name="f152" fmla="*/ 632 1 f101"/>
              <a:gd name="f153" fmla="*/ 1028 1 f100"/>
              <a:gd name="f154" fmla="*/ 636 1 f101"/>
              <a:gd name="f155" fmla="*/ 1126 1 f100"/>
              <a:gd name="f156" fmla="*/ 638 1 f101"/>
              <a:gd name="f157" fmla="*/ 1220 1 f100"/>
              <a:gd name="f158" fmla="*/ 640 1 f101"/>
              <a:gd name="f159" fmla="*/ 1312 1 f100"/>
              <a:gd name="f160" fmla="*/ 1402 1 f100"/>
              <a:gd name="f161" fmla="*/ 1490 1 f100"/>
              <a:gd name="f162" fmla="*/ 1574 1 f100"/>
              <a:gd name="f163" fmla="*/ 1656 1 f100"/>
              <a:gd name="f164" fmla="*/ 1734 1 f100"/>
              <a:gd name="f165" fmla="*/ 620 1 f101"/>
              <a:gd name="f166" fmla="*/ 1812 1 f100"/>
              <a:gd name="f167" fmla="*/ 612 1 f101"/>
              <a:gd name="f168" fmla="*/ 1886 1 f100"/>
              <a:gd name="f169" fmla="*/ 602 1 f101"/>
              <a:gd name="f170" fmla="*/ 1960 1 f100"/>
              <a:gd name="f171" fmla="*/ 592 1 f101"/>
              <a:gd name="f172" fmla="*/ 2030 1 f100"/>
              <a:gd name="f173" fmla="*/ 580 1 f101"/>
              <a:gd name="f174" fmla="*/ 2100 1 f100"/>
              <a:gd name="f175" fmla="*/ 568 1 f101"/>
              <a:gd name="f176" fmla="*/ 2166 1 f100"/>
              <a:gd name="f177" fmla="*/ 554 1 f101"/>
              <a:gd name="f178" fmla="*/ 2232 1 f100"/>
              <a:gd name="f179" fmla="*/ 540 1 f101"/>
              <a:gd name="f180" fmla="*/ 2296 1 f100"/>
              <a:gd name="f181" fmla="*/ 524 1 f101"/>
              <a:gd name="f182" fmla="*/ 2358 1 f100"/>
              <a:gd name="f183" fmla="*/ 2418 1 f100"/>
              <a:gd name="f184" fmla="*/ 490 1 f101"/>
              <a:gd name="f185" fmla="*/ 2478 1 f100"/>
              <a:gd name="f186" fmla="*/ 472 1 f101"/>
              <a:gd name="f187" fmla="*/ 2592 1 f100"/>
              <a:gd name="f188" fmla="*/ 432 1 f101"/>
              <a:gd name="f189" fmla="*/ 2702 1 f100"/>
              <a:gd name="f190" fmla="*/ 390 1 f101"/>
              <a:gd name="f191" fmla="*/ 2706 1 f100"/>
              <a:gd name="f192" fmla="*/ 388 1 f101"/>
              <a:gd name="f193" fmla="*/ f6 1 f100"/>
              <a:gd name="f194" fmla="*/ f7 1 f101"/>
              <a:gd name="f195" fmla="+- f102 0 f1"/>
              <a:gd name="f196" fmla="*/ f135 f95 1"/>
              <a:gd name="f197" fmla="*/ f193 f95 1"/>
              <a:gd name="f198" fmla="*/ f194 f96 1"/>
              <a:gd name="f199" fmla="*/ f104 f96 1"/>
              <a:gd name="f200" fmla="*/ f103 f95 1"/>
              <a:gd name="f201" fmla="*/ f105 f95 1"/>
              <a:gd name="f202" fmla="*/ f106 f96 1"/>
              <a:gd name="f203" fmla="*/ f107 f95 1"/>
              <a:gd name="f204" fmla="*/ f108 f96 1"/>
              <a:gd name="f205" fmla="*/ f109 f95 1"/>
              <a:gd name="f206" fmla="*/ f110 f96 1"/>
              <a:gd name="f207" fmla="*/ f111 f95 1"/>
              <a:gd name="f208" fmla="*/ f112 f96 1"/>
              <a:gd name="f209" fmla="*/ f113 f95 1"/>
              <a:gd name="f210" fmla="*/ f114 f96 1"/>
              <a:gd name="f211" fmla="*/ f115 f95 1"/>
              <a:gd name="f212" fmla="*/ f116 f96 1"/>
              <a:gd name="f213" fmla="*/ f117 f95 1"/>
              <a:gd name="f214" fmla="*/ f118 f96 1"/>
              <a:gd name="f215" fmla="*/ f119 f95 1"/>
              <a:gd name="f216" fmla="*/ f120 f96 1"/>
              <a:gd name="f217" fmla="*/ f121 f95 1"/>
              <a:gd name="f218" fmla="*/ f122 f96 1"/>
              <a:gd name="f219" fmla="*/ f123 f95 1"/>
              <a:gd name="f220" fmla="*/ f124 f96 1"/>
              <a:gd name="f221" fmla="*/ f125 f95 1"/>
              <a:gd name="f222" fmla="*/ f126 f96 1"/>
              <a:gd name="f223" fmla="*/ f127 f95 1"/>
              <a:gd name="f224" fmla="*/ f128 f96 1"/>
              <a:gd name="f225" fmla="*/ f129 f95 1"/>
              <a:gd name="f226" fmla="*/ f130 f96 1"/>
              <a:gd name="f227" fmla="*/ f131 f95 1"/>
              <a:gd name="f228" fmla="*/ f132 f96 1"/>
              <a:gd name="f229" fmla="*/ f133 f95 1"/>
              <a:gd name="f230" fmla="*/ f134 f96 1"/>
              <a:gd name="f231" fmla="*/ f136 f96 1"/>
              <a:gd name="f232" fmla="*/ f137 f95 1"/>
              <a:gd name="f233" fmla="*/ f138 f96 1"/>
              <a:gd name="f234" fmla="*/ f139 f95 1"/>
              <a:gd name="f235" fmla="*/ f140 f96 1"/>
              <a:gd name="f236" fmla="*/ f141 f95 1"/>
              <a:gd name="f237" fmla="*/ f142 f96 1"/>
              <a:gd name="f238" fmla="*/ f143 f95 1"/>
              <a:gd name="f239" fmla="*/ f144 f96 1"/>
              <a:gd name="f240" fmla="*/ f145 f95 1"/>
              <a:gd name="f241" fmla="*/ f146 f96 1"/>
              <a:gd name="f242" fmla="*/ f147 f95 1"/>
              <a:gd name="f243" fmla="*/ f148 f96 1"/>
              <a:gd name="f244" fmla="*/ f149 f95 1"/>
              <a:gd name="f245" fmla="*/ f150 f96 1"/>
              <a:gd name="f246" fmla="*/ f151 f95 1"/>
              <a:gd name="f247" fmla="*/ f152 f96 1"/>
              <a:gd name="f248" fmla="*/ f153 f95 1"/>
              <a:gd name="f249" fmla="*/ f154 f96 1"/>
              <a:gd name="f250" fmla="*/ f155 f95 1"/>
              <a:gd name="f251" fmla="*/ f156 f96 1"/>
              <a:gd name="f252" fmla="*/ f157 f95 1"/>
              <a:gd name="f253" fmla="*/ f158 f96 1"/>
              <a:gd name="f254" fmla="*/ f159 f95 1"/>
              <a:gd name="f255" fmla="*/ f160 f95 1"/>
              <a:gd name="f256" fmla="*/ f161 f95 1"/>
              <a:gd name="f257" fmla="*/ f162 f95 1"/>
              <a:gd name="f258" fmla="*/ f163 f95 1"/>
              <a:gd name="f259" fmla="*/ f164 f95 1"/>
              <a:gd name="f260" fmla="*/ f165 f96 1"/>
              <a:gd name="f261" fmla="*/ f166 f95 1"/>
              <a:gd name="f262" fmla="*/ f167 f96 1"/>
              <a:gd name="f263" fmla="*/ f168 f95 1"/>
              <a:gd name="f264" fmla="*/ f169 f96 1"/>
              <a:gd name="f265" fmla="*/ f170 f95 1"/>
              <a:gd name="f266" fmla="*/ f171 f96 1"/>
              <a:gd name="f267" fmla="*/ f172 f95 1"/>
              <a:gd name="f268" fmla="*/ f173 f96 1"/>
              <a:gd name="f269" fmla="*/ f174 f95 1"/>
              <a:gd name="f270" fmla="*/ f175 f96 1"/>
              <a:gd name="f271" fmla="*/ f176 f95 1"/>
              <a:gd name="f272" fmla="*/ f177 f96 1"/>
              <a:gd name="f273" fmla="*/ f178 f95 1"/>
              <a:gd name="f274" fmla="*/ f179 f96 1"/>
              <a:gd name="f275" fmla="*/ f180 f95 1"/>
              <a:gd name="f276" fmla="*/ f181 f96 1"/>
              <a:gd name="f277" fmla="*/ f182 f95 1"/>
              <a:gd name="f278" fmla="*/ f183 f95 1"/>
              <a:gd name="f279" fmla="*/ f184 f96 1"/>
              <a:gd name="f280" fmla="*/ f185 f95 1"/>
              <a:gd name="f281" fmla="*/ f186 f96 1"/>
              <a:gd name="f282" fmla="*/ f187 f95 1"/>
              <a:gd name="f283" fmla="*/ f188 f96 1"/>
              <a:gd name="f284" fmla="*/ f189 f95 1"/>
              <a:gd name="f285" fmla="*/ f190 f96 1"/>
              <a:gd name="f286" fmla="*/ f191 f95 1"/>
              <a:gd name="f287" fmla="*/ f192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5">
                <a:pos x="f200" y="f199"/>
              </a:cxn>
              <a:cxn ang="f195">
                <a:pos x="f200" y="f199"/>
              </a:cxn>
              <a:cxn ang="f195">
                <a:pos x="f201" y="f202"/>
              </a:cxn>
              <a:cxn ang="f195">
                <a:pos x="f203" y="f204"/>
              </a:cxn>
              <a:cxn ang="f195">
                <a:pos x="f205" y="f206"/>
              </a:cxn>
              <a:cxn ang="f195">
                <a:pos x="f207" y="f208"/>
              </a:cxn>
              <a:cxn ang="f195">
                <a:pos x="f209" y="f210"/>
              </a:cxn>
              <a:cxn ang="f195">
                <a:pos x="f211" y="f212"/>
              </a:cxn>
              <a:cxn ang="f195">
                <a:pos x="f213" y="f214"/>
              </a:cxn>
              <a:cxn ang="f195">
                <a:pos x="f215" y="f216"/>
              </a:cxn>
              <a:cxn ang="f195">
                <a:pos x="f215" y="f216"/>
              </a:cxn>
              <a:cxn ang="f195">
                <a:pos x="f217" y="f218"/>
              </a:cxn>
              <a:cxn ang="f195">
                <a:pos x="f219" y="f220"/>
              </a:cxn>
              <a:cxn ang="f195">
                <a:pos x="f221" y="f222"/>
              </a:cxn>
              <a:cxn ang="f195">
                <a:pos x="f223" y="f224"/>
              </a:cxn>
              <a:cxn ang="f195">
                <a:pos x="f225" y="f226"/>
              </a:cxn>
              <a:cxn ang="f195">
                <a:pos x="f227" y="f228"/>
              </a:cxn>
              <a:cxn ang="f195">
                <a:pos x="f229" y="f230"/>
              </a:cxn>
              <a:cxn ang="f195">
                <a:pos x="f196" y="f231"/>
              </a:cxn>
              <a:cxn ang="f195">
                <a:pos x="f196" y="f231"/>
              </a:cxn>
              <a:cxn ang="f195">
                <a:pos x="f232" y="f233"/>
              </a:cxn>
              <a:cxn ang="f195">
                <a:pos x="f234" y="f235"/>
              </a:cxn>
              <a:cxn ang="f195">
                <a:pos x="f236" y="f237"/>
              </a:cxn>
              <a:cxn ang="f195">
                <a:pos x="f238" y="f239"/>
              </a:cxn>
              <a:cxn ang="f195">
                <a:pos x="f240" y="f241"/>
              </a:cxn>
              <a:cxn ang="f195">
                <a:pos x="f242" y="f243"/>
              </a:cxn>
              <a:cxn ang="f195">
                <a:pos x="f244" y="f245"/>
              </a:cxn>
              <a:cxn ang="f195">
                <a:pos x="f246" y="f247"/>
              </a:cxn>
              <a:cxn ang="f195">
                <a:pos x="f248" y="f249"/>
              </a:cxn>
              <a:cxn ang="f195">
                <a:pos x="f250" y="f251"/>
              </a:cxn>
              <a:cxn ang="f195">
                <a:pos x="f252" y="f253"/>
              </a:cxn>
              <a:cxn ang="f195">
                <a:pos x="f254" y="f253"/>
              </a:cxn>
              <a:cxn ang="f195">
                <a:pos x="f255" y="f251"/>
              </a:cxn>
              <a:cxn ang="f195">
                <a:pos x="f256" y="f249"/>
              </a:cxn>
              <a:cxn ang="f195">
                <a:pos x="f257" y="f247"/>
              </a:cxn>
              <a:cxn ang="f195">
                <a:pos x="f258" y="f245"/>
              </a:cxn>
              <a:cxn ang="f195">
                <a:pos x="f259" y="f260"/>
              </a:cxn>
              <a:cxn ang="f195">
                <a:pos x="f261" y="f262"/>
              </a:cxn>
              <a:cxn ang="f195">
                <a:pos x="f263" y="f264"/>
              </a:cxn>
              <a:cxn ang="f195">
                <a:pos x="f265" y="f266"/>
              </a:cxn>
              <a:cxn ang="f195">
                <a:pos x="f267" y="f268"/>
              </a:cxn>
              <a:cxn ang="f195">
                <a:pos x="f269" y="f270"/>
              </a:cxn>
              <a:cxn ang="f195">
                <a:pos x="f271" y="f272"/>
              </a:cxn>
              <a:cxn ang="f195">
                <a:pos x="f273" y="f274"/>
              </a:cxn>
              <a:cxn ang="f195">
                <a:pos x="f275" y="f276"/>
              </a:cxn>
              <a:cxn ang="f195">
                <a:pos x="f277" y="f230"/>
              </a:cxn>
              <a:cxn ang="f195">
                <a:pos x="f278" y="f279"/>
              </a:cxn>
              <a:cxn ang="f195">
                <a:pos x="f280" y="f281"/>
              </a:cxn>
              <a:cxn ang="f195">
                <a:pos x="f282" y="f283"/>
              </a:cxn>
              <a:cxn ang="f195">
                <a:pos x="f284" y="f285"/>
              </a:cxn>
              <a:cxn ang="f195">
                <a:pos x="f284" y="f285"/>
              </a:cxn>
              <a:cxn ang="f195">
                <a:pos x="f286" y="f287"/>
              </a:cxn>
              <a:cxn ang="f195">
                <a:pos x="f286" y="f287"/>
              </a:cxn>
              <a:cxn ang="f195">
                <a:pos x="f286" y="f199"/>
              </a:cxn>
              <a:cxn ang="f195">
                <a:pos x="f286" y="f199"/>
              </a:cxn>
              <a:cxn ang="f195">
                <a:pos x="f200" y="f199"/>
              </a:cxn>
              <a:cxn ang="f195">
                <a:pos x="f200" y="f199"/>
              </a:cxn>
            </a:cxnLst>
            <a:rect l="f196" t="f199" r="f197" b="f198"/>
            <a:pathLst>
              <a:path w="2706" h="640">
                <a:moveTo>
                  <a:pt x="f8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5" y="f39"/>
                </a:lnTo>
                <a:lnTo>
                  <a:pt x="f5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7"/>
                </a:lnTo>
                <a:lnTo>
                  <a:pt x="f61" y="f7"/>
                </a:lnTo>
                <a:lnTo>
                  <a:pt x="f62" y="f59"/>
                </a:lnTo>
                <a:lnTo>
                  <a:pt x="f63" y="f57"/>
                </a:lnTo>
                <a:lnTo>
                  <a:pt x="f64" y="f55"/>
                </a:lnTo>
                <a:lnTo>
                  <a:pt x="f65" y="f53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38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1" y="f92"/>
                </a:lnTo>
                <a:lnTo>
                  <a:pt x="f6" y="f93"/>
                </a:lnTo>
                <a:lnTo>
                  <a:pt x="f6" y="f93"/>
                </a:lnTo>
                <a:lnTo>
                  <a:pt x="f6" y="f5"/>
                </a:lnTo>
                <a:lnTo>
                  <a:pt x="f6" y="f5"/>
                </a:lnTo>
                <a:lnTo>
                  <a:pt x="f8" y="f5"/>
                </a:lnTo>
                <a:lnTo>
                  <a:pt x="f8" y="f5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>
            <a:noFill/>
            <a:prstDash val="solid"/>
          </a:ln>
        </p:spPr>
        <p:txBody>
          <a:bodyPr vert="horz" wrap="square" lIns="100794" tIns="50392" rIns="100794" bIns="50392" anchor="t" anchorCtr="0" compatLnSpc="1"/>
          <a:lstStyle/>
          <a:p>
            <a: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4" name="Freeform 18"/>
          <p:cNvSpPr/>
          <p:nvPr/>
        </p:nvSpPr>
        <p:spPr>
          <a:xfrm>
            <a:off x="2887620" y="4492255"/>
            <a:ext cx="6112443" cy="937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16"/>
              <a:gd name="f7" fmla="val 762"/>
              <a:gd name="f8" fmla="val 714"/>
              <a:gd name="f9" fmla="val 5102"/>
              <a:gd name="f10" fmla="val 700"/>
              <a:gd name="f11" fmla="val 4984"/>
              <a:gd name="f12" fmla="val 686"/>
              <a:gd name="f13" fmla="val 4738"/>
              <a:gd name="f14" fmla="val 652"/>
              <a:gd name="f15" fmla="val 4478"/>
              <a:gd name="f16" fmla="val 610"/>
              <a:gd name="f17" fmla="val 4204"/>
              <a:gd name="f18" fmla="val 564"/>
              <a:gd name="f19" fmla="val 3914"/>
              <a:gd name="f20" fmla="val 508"/>
              <a:gd name="f21" fmla="val 3608"/>
              <a:gd name="f22" fmla="val 446"/>
              <a:gd name="f23" fmla="val 3286"/>
              <a:gd name="f24" fmla="val 374"/>
              <a:gd name="f25" fmla="val 2946"/>
              <a:gd name="f26" fmla="val 296"/>
              <a:gd name="f27" fmla="val 2812"/>
              <a:gd name="f28" fmla="val 266"/>
              <a:gd name="f29" fmla="val 2682"/>
              <a:gd name="f30" fmla="val 236"/>
              <a:gd name="f31" fmla="val 2556"/>
              <a:gd name="f32" fmla="val 210"/>
              <a:gd name="f33" fmla="val 2430"/>
              <a:gd name="f34" fmla="val 184"/>
              <a:gd name="f35" fmla="val 2308"/>
              <a:gd name="f36" fmla="val 162"/>
              <a:gd name="f37" fmla="val 2190"/>
              <a:gd name="f38" fmla="val 140"/>
              <a:gd name="f39" fmla="val 2074"/>
              <a:gd name="f40" fmla="val 120"/>
              <a:gd name="f41" fmla="val 1960"/>
              <a:gd name="f42" fmla="val 102"/>
              <a:gd name="f43" fmla="val 1850"/>
              <a:gd name="f44" fmla="val 86"/>
              <a:gd name="f45" fmla="val 1740"/>
              <a:gd name="f46" fmla="val 72"/>
              <a:gd name="f47" fmla="val 1532"/>
              <a:gd name="f48" fmla="val 46"/>
              <a:gd name="f49" fmla="val 1334"/>
              <a:gd name="f50" fmla="val 28"/>
              <a:gd name="f51" fmla="val 1148"/>
              <a:gd name="f52" fmla="val 14"/>
              <a:gd name="f53" fmla="val 970"/>
              <a:gd name="f54" fmla="val 4"/>
              <a:gd name="f55" fmla="val 802"/>
              <a:gd name="f56" fmla="val 644"/>
              <a:gd name="f57" fmla="val 496"/>
              <a:gd name="f58" fmla="val 358"/>
              <a:gd name="f59" fmla="val 10"/>
              <a:gd name="f60" fmla="val 230"/>
              <a:gd name="f61" fmla="val 20"/>
              <a:gd name="f62" fmla="val 110"/>
              <a:gd name="f63" fmla="val 32"/>
              <a:gd name="f64" fmla="val 48"/>
              <a:gd name="f65" fmla="val 154"/>
              <a:gd name="f66" fmla="val 66"/>
              <a:gd name="f67" fmla="val 314"/>
              <a:gd name="f68" fmla="val 480"/>
              <a:gd name="f69" fmla="val 112"/>
              <a:gd name="f70" fmla="val 830"/>
              <a:gd name="f71" fmla="val 174"/>
              <a:gd name="f72" fmla="val 1014"/>
              <a:gd name="f73" fmla="val 1206"/>
              <a:gd name="f74" fmla="val 250"/>
              <a:gd name="f75" fmla="val 1402"/>
              <a:gd name="f76" fmla="val 1756"/>
              <a:gd name="f77" fmla="val 378"/>
              <a:gd name="f78" fmla="val 2092"/>
              <a:gd name="f79" fmla="val 450"/>
              <a:gd name="f80" fmla="val 2408"/>
              <a:gd name="f81" fmla="val 516"/>
              <a:gd name="f82" fmla="val 2562"/>
              <a:gd name="f83" fmla="val 544"/>
              <a:gd name="f84" fmla="val 2708"/>
              <a:gd name="f85" fmla="val 572"/>
              <a:gd name="f86" fmla="val 2852"/>
              <a:gd name="f87" fmla="val 598"/>
              <a:gd name="f88" fmla="val 2992"/>
              <a:gd name="f89" fmla="val 620"/>
              <a:gd name="f90" fmla="val 3128"/>
              <a:gd name="f91" fmla="val 642"/>
              <a:gd name="f92" fmla="val 3260"/>
              <a:gd name="f93" fmla="val 662"/>
              <a:gd name="f94" fmla="val 3388"/>
              <a:gd name="f95" fmla="val 678"/>
              <a:gd name="f96" fmla="val 3512"/>
              <a:gd name="f97" fmla="val 694"/>
              <a:gd name="f98" fmla="val 3632"/>
              <a:gd name="f99" fmla="val 708"/>
              <a:gd name="f100" fmla="val 3750"/>
              <a:gd name="f101" fmla="val 722"/>
              <a:gd name="f102" fmla="val 3864"/>
              <a:gd name="f103" fmla="val 732"/>
              <a:gd name="f104" fmla="val 3974"/>
              <a:gd name="f105" fmla="val 740"/>
              <a:gd name="f106" fmla="val 4080"/>
              <a:gd name="f107" fmla="val 748"/>
              <a:gd name="f108" fmla="val 4184"/>
              <a:gd name="f109" fmla="val 754"/>
              <a:gd name="f110" fmla="val 4286"/>
              <a:gd name="f111" fmla="val 758"/>
              <a:gd name="f112" fmla="val 4384"/>
              <a:gd name="f113" fmla="val 4570"/>
              <a:gd name="f114" fmla="val 4660"/>
              <a:gd name="f115" fmla="val 760"/>
              <a:gd name="f116" fmla="val 4746"/>
              <a:gd name="f117" fmla="val 4830"/>
              <a:gd name="f118" fmla="val 4912"/>
              <a:gd name="f119" fmla="val 4992"/>
              <a:gd name="f120" fmla="val 5068"/>
              <a:gd name="f121" fmla="val 5144"/>
              <a:gd name="f122" fmla="val 724"/>
              <a:gd name="f123" fmla="+- 0 0 -90"/>
              <a:gd name="f124" fmla="*/ f3 1 5216"/>
              <a:gd name="f125" fmla="*/ f4 1 762"/>
              <a:gd name="f126" fmla="+- f7 0 f5"/>
              <a:gd name="f127" fmla="+- f6 0 f5"/>
              <a:gd name="f128" fmla="*/ f123 f0 1"/>
              <a:gd name="f129" fmla="*/ f127 1 5216"/>
              <a:gd name="f130" fmla="*/ f126 1 762"/>
              <a:gd name="f131" fmla="*/ f128 1 f2"/>
              <a:gd name="f132" fmla="*/ 5216 1 f129"/>
              <a:gd name="f133" fmla="*/ 714 1 f130"/>
              <a:gd name="f134" fmla="*/ 4984 1 f129"/>
              <a:gd name="f135" fmla="*/ 686 1 f130"/>
              <a:gd name="f136" fmla="*/ 4478 1 f129"/>
              <a:gd name="f137" fmla="*/ 610 1 f130"/>
              <a:gd name="f138" fmla="*/ 3914 1 f129"/>
              <a:gd name="f139" fmla="*/ 508 1 f130"/>
              <a:gd name="f140" fmla="*/ 3286 1 f129"/>
              <a:gd name="f141" fmla="*/ 374 1 f130"/>
              <a:gd name="f142" fmla="*/ 2946 1 f129"/>
              <a:gd name="f143" fmla="*/ 296 1 f130"/>
              <a:gd name="f144" fmla="*/ 2682 1 f129"/>
              <a:gd name="f145" fmla="*/ 236 1 f130"/>
              <a:gd name="f146" fmla="*/ 2430 1 f129"/>
              <a:gd name="f147" fmla="*/ 184 1 f130"/>
              <a:gd name="f148" fmla="*/ 2190 1 f129"/>
              <a:gd name="f149" fmla="*/ 140 1 f130"/>
              <a:gd name="f150" fmla="*/ 1960 1 f129"/>
              <a:gd name="f151" fmla="*/ 102 1 f130"/>
              <a:gd name="f152" fmla="*/ 1740 1 f129"/>
              <a:gd name="f153" fmla="*/ 72 1 f130"/>
              <a:gd name="f154" fmla="*/ 1334 1 f129"/>
              <a:gd name="f155" fmla="*/ 28 1 f130"/>
              <a:gd name="f156" fmla="*/ 970 1 f129"/>
              <a:gd name="f157" fmla="*/ 4 1 f130"/>
              <a:gd name="f158" fmla="*/ 644 1 f129"/>
              <a:gd name="f159" fmla="*/ 0 1 f130"/>
              <a:gd name="f160" fmla="*/ 358 1 f129"/>
              <a:gd name="f161" fmla="*/ 10 1 f130"/>
              <a:gd name="f162" fmla="*/ 110 1 f129"/>
              <a:gd name="f163" fmla="*/ 32 1 f130"/>
              <a:gd name="f164" fmla="*/ 0 1 f129"/>
              <a:gd name="f165" fmla="*/ 48 1 f130"/>
              <a:gd name="f166" fmla="*/ 314 1 f129"/>
              <a:gd name="f167" fmla="*/ 86 1 f130"/>
              <a:gd name="f168" fmla="*/ 652 1 f129"/>
              <a:gd name="f169" fmla="*/ 1014 1 f129"/>
              <a:gd name="f170" fmla="*/ 210 1 f130"/>
              <a:gd name="f171" fmla="*/ 1402 1 f129"/>
              <a:gd name="f172" fmla="*/ 1756 1 f129"/>
              <a:gd name="f173" fmla="*/ 378 1 f130"/>
              <a:gd name="f174" fmla="*/ 2408 1 f129"/>
              <a:gd name="f175" fmla="*/ 516 1 f130"/>
              <a:gd name="f176" fmla="*/ 2708 1 f129"/>
              <a:gd name="f177" fmla="*/ 572 1 f130"/>
              <a:gd name="f178" fmla="*/ 2992 1 f129"/>
              <a:gd name="f179" fmla="*/ 620 1 f130"/>
              <a:gd name="f180" fmla="*/ 3260 1 f129"/>
              <a:gd name="f181" fmla="*/ 662 1 f130"/>
              <a:gd name="f182" fmla="*/ 3512 1 f129"/>
              <a:gd name="f183" fmla="*/ 694 1 f130"/>
              <a:gd name="f184" fmla="*/ 3750 1 f129"/>
              <a:gd name="f185" fmla="*/ 722 1 f130"/>
              <a:gd name="f186" fmla="*/ 3974 1 f129"/>
              <a:gd name="f187" fmla="*/ 740 1 f130"/>
              <a:gd name="f188" fmla="*/ 4184 1 f129"/>
              <a:gd name="f189" fmla="*/ 754 1 f130"/>
              <a:gd name="f190" fmla="*/ 4384 1 f129"/>
              <a:gd name="f191" fmla="*/ 762 1 f130"/>
              <a:gd name="f192" fmla="*/ 4570 1 f129"/>
              <a:gd name="f193" fmla="*/ 4746 1 f129"/>
              <a:gd name="f194" fmla="*/ 758 1 f130"/>
              <a:gd name="f195" fmla="*/ 4912 1 f129"/>
              <a:gd name="f196" fmla="*/ 748 1 f130"/>
              <a:gd name="f197" fmla="*/ 5068 1 f129"/>
              <a:gd name="f198" fmla="*/ 732 1 f130"/>
              <a:gd name="f199" fmla="*/ f6 1 f129"/>
              <a:gd name="f200" fmla="*/ f7 1 f130"/>
              <a:gd name="f201" fmla="+- f131 0 f1"/>
              <a:gd name="f202" fmla="*/ f164 f124 1"/>
              <a:gd name="f203" fmla="*/ f199 f124 1"/>
              <a:gd name="f204" fmla="*/ f200 f125 1"/>
              <a:gd name="f205" fmla="*/ f159 f125 1"/>
              <a:gd name="f206" fmla="*/ f132 f124 1"/>
              <a:gd name="f207" fmla="*/ f133 f125 1"/>
              <a:gd name="f208" fmla="*/ f134 f124 1"/>
              <a:gd name="f209" fmla="*/ f135 f125 1"/>
              <a:gd name="f210" fmla="*/ f136 f124 1"/>
              <a:gd name="f211" fmla="*/ f137 f125 1"/>
              <a:gd name="f212" fmla="*/ f138 f124 1"/>
              <a:gd name="f213" fmla="*/ f139 f125 1"/>
              <a:gd name="f214" fmla="*/ f140 f124 1"/>
              <a:gd name="f215" fmla="*/ f141 f125 1"/>
              <a:gd name="f216" fmla="*/ f142 f124 1"/>
              <a:gd name="f217" fmla="*/ f143 f125 1"/>
              <a:gd name="f218" fmla="*/ f144 f124 1"/>
              <a:gd name="f219" fmla="*/ f145 f125 1"/>
              <a:gd name="f220" fmla="*/ f146 f124 1"/>
              <a:gd name="f221" fmla="*/ f147 f125 1"/>
              <a:gd name="f222" fmla="*/ f148 f124 1"/>
              <a:gd name="f223" fmla="*/ f149 f125 1"/>
              <a:gd name="f224" fmla="*/ f150 f124 1"/>
              <a:gd name="f225" fmla="*/ f151 f125 1"/>
              <a:gd name="f226" fmla="*/ f152 f124 1"/>
              <a:gd name="f227" fmla="*/ f153 f125 1"/>
              <a:gd name="f228" fmla="*/ f154 f124 1"/>
              <a:gd name="f229" fmla="*/ f155 f125 1"/>
              <a:gd name="f230" fmla="*/ f156 f124 1"/>
              <a:gd name="f231" fmla="*/ f157 f125 1"/>
              <a:gd name="f232" fmla="*/ f158 f124 1"/>
              <a:gd name="f233" fmla="*/ f160 f124 1"/>
              <a:gd name="f234" fmla="*/ f161 f125 1"/>
              <a:gd name="f235" fmla="*/ f162 f124 1"/>
              <a:gd name="f236" fmla="*/ f163 f125 1"/>
              <a:gd name="f237" fmla="*/ f165 f125 1"/>
              <a:gd name="f238" fmla="*/ f166 f124 1"/>
              <a:gd name="f239" fmla="*/ f167 f125 1"/>
              <a:gd name="f240" fmla="*/ f168 f124 1"/>
              <a:gd name="f241" fmla="*/ f169 f124 1"/>
              <a:gd name="f242" fmla="*/ f170 f125 1"/>
              <a:gd name="f243" fmla="*/ f171 f124 1"/>
              <a:gd name="f244" fmla="*/ f172 f124 1"/>
              <a:gd name="f245" fmla="*/ f173 f125 1"/>
              <a:gd name="f246" fmla="*/ f174 f124 1"/>
              <a:gd name="f247" fmla="*/ f175 f125 1"/>
              <a:gd name="f248" fmla="*/ f176 f124 1"/>
              <a:gd name="f249" fmla="*/ f177 f125 1"/>
              <a:gd name="f250" fmla="*/ f178 f124 1"/>
              <a:gd name="f251" fmla="*/ f179 f125 1"/>
              <a:gd name="f252" fmla="*/ f180 f124 1"/>
              <a:gd name="f253" fmla="*/ f181 f125 1"/>
              <a:gd name="f254" fmla="*/ f182 f124 1"/>
              <a:gd name="f255" fmla="*/ f183 f125 1"/>
              <a:gd name="f256" fmla="*/ f184 f124 1"/>
              <a:gd name="f257" fmla="*/ f185 f125 1"/>
              <a:gd name="f258" fmla="*/ f186 f124 1"/>
              <a:gd name="f259" fmla="*/ f187 f125 1"/>
              <a:gd name="f260" fmla="*/ f188 f124 1"/>
              <a:gd name="f261" fmla="*/ f189 f125 1"/>
              <a:gd name="f262" fmla="*/ f190 f124 1"/>
              <a:gd name="f263" fmla="*/ f191 f125 1"/>
              <a:gd name="f264" fmla="*/ f192 f124 1"/>
              <a:gd name="f265" fmla="*/ f193 f124 1"/>
              <a:gd name="f266" fmla="*/ f194 f125 1"/>
              <a:gd name="f267" fmla="*/ f195 f124 1"/>
              <a:gd name="f268" fmla="*/ f196 f125 1"/>
              <a:gd name="f269" fmla="*/ f197 f124 1"/>
              <a:gd name="f270" fmla="*/ f198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1">
                <a:pos x="f206" y="f207"/>
              </a:cxn>
              <a:cxn ang="f201">
                <a:pos x="f208" y="f209"/>
              </a:cxn>
              <a:cxn ang="f201">
                <a:pos x="f210" y="f211"/>
              </a:cxn>
              <a:cxn ang="f201">
                <a:pos x="f212" y="f213"/>
              </a:cxn>
              <a:cxn ang="f201">
                <a:pos x="f214" y="f215"/>
              </a:cxn>
              <a:cxn ang="f201">
                <a:pos x="f216" y="f217"/>
              </a:cxn>
              <a:cxn ang="f201">
                <a:pos x="f218" y="f219"/>
              </a:cxn>
              <a:cxn ang="f201">
                <a:pos x="f220" y="f221"/>
              </a:cxn>
              <a:cxn ang="f201">
                <a:pos x="f222" y="f223"/>
              </a:cxn>
              <a:cxn ang="f201">
                <a:pos x="f224" y="f225"/>
              </a:cxn>
              <a:cxn ang="f201">
                <a:pos x="f226" y="f227"/>
              </a:cxn>
              <a:cxn ang="f201">
                <a:pos x="f228" y="f229"/>
              </a:cxn>
              <a:cxn ang="f201">
                <a:pos x="f230" y="f231"/>
              </a:cxn>
              <a:cxn ang="f201">
                <a:pos x="f232" y="f205"/>
              </a:cxn>
              <a:cxn ang="f201">
                <a:pos x="f233" y="f234"/>
              </a:cxn>
              <a:cxn ang="f201">
                <a:pos x="f235" y="f236"/>
              </a:cxn>
              <a:cxn ang="f201">
                <a:pos x="f202" y="f237"/>
              </a:cxn>
              <a:cxn ang="f201">
                <a:pos x="f238" y="f239"/>
              </a:cxn>
              <a:cxn ang="f201">
                <a:pos x="f240" y="f223"/>
              </a:cxn>
              <a:cxn ang="f201">
                <a:pos x="f241" y="f242"/>
              </a:cxn>
              <a:cxn ang="f201">
                <a:pos x="f243" y="f217"/>
              </a:cxn>
              <a:cxn ang="f201">
                <a:pos x="f244" y="f245"/>
              </a:cxn>
              <a:cxn ang="f201">
                <a:pos x="f246" y="f247"/>
              </a:cxn>
              <a:cxn ang="f201">
                <a:pos x="f248" y="f249"/>
              </a:cxn>
              <a:cxn ang="f201">
                <a:pos x="f250" y="f251"/>
              </a:cxn>
              <a:cxn ang="f201">
                <a:pos x="f252" y="f253"/>
              </a:cxn>
              <a:cxn ang="f201">
                <a:pos x="f254" y="f255"/>
              </a:cxn>
              <a:cxn ang="f201">
                <a:pos x="f256" y="f257"/>
              </a:cxn>
              <a:cxn ang="f201">
                <a:pos x="f258" y="f259"/>
              </a:cxn>
              <a:cxn ang="f201">
                <a:pos x="f260" y="f261"/>
              </a:cxn>
              <a:cxn ang="f201">
                <a:pos x="f262" y="f263"/>
              </a:cxn>
              <a:cxn ang="f201">
                <a:pos x="f264" y="f263"/>
              </a:cxn>
              <a:cxn ang="f201">
                <a:pos x="f265" y="f266"/>
              </a:cxn>
              <a:cxn ang="f201">
                <a:pos x="f267" y="f268"/>
              </a:cxn>
              <a:cxn ang="f201">
                <a:pos x="f269" y="f270"/>
              </a:cxn>
              <a:cxn ang="f201">
                <a:pos x="f206" y="f207"/>
              </a:cxn>
            </a:cxnLst>
            <a:rect l="f202" t="f205" r="f203" b="f204"/>
            <a:pathLst>
              <a:path w="5216" h="762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"/>
                </a:lnTo>
                <a:lnTo>
                  <a:pt x="f56" y="f5"/>
                </a:lnTo>
                <a:lnTo>
                  <a:pt x="f57" y="f54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5" y="f64"/>
                </a:lnTo>
                <a:lnTo>
                  <a:pt x="f5" y="f64"/>
                </a:lnTo>
                <a:lnTo>
                  <a:pt x="f65" y="f66"/>
                </a:lnTo>
                <a:lnTo>
                  <a:pt x="f67" y="f44"/>
                </a:lnTo>
                <a:lnTo>
                  <a:pt x="f68" y="f69"/>
                </a:lnTo>
                <a:lnTo>
                  <a:pt x="f14" y="f38"/>
                </a:lnTo>
                <a:lnTo>
                  <a:pt x="f70" y="f71"/>
                </a:lnTo>
                <a:lnTo>
                  <a:pt x="f72" y="f32"/>
                </a:lnTo>
                <a:lnTo>
                  <a:pt x="f73" y="f74"/>
                </a:lnTo>
                <a:lnTo>
                  <a:pt x="f75" y="f26"/>
                </a:lnTo>
                <a:lnTo>
                  <a:pt x="f75" y="f26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93"/>
                </a:ln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7"/>
                </a:lnTo>
                <a:lnTo>
                  <a:pt x="f15" y="f7"/>
                </a:lnTo>
                <a:lnTo>
                  <a:pt x="f113" y="f7"/>
                </a:lnTo>
                <a:lnTo>
                  <a:pt x="f114" y="f115"/>
                </a:lnTo>
                <a:lnTo>
                  <a:pt x="f116" y="f111"/>
                </a:lnTo>
                <a:lnTo>
                  <a:pt x="f117" y="f109"/>
                </a:lnTo>
                <a:lnTo>
                  <a:pt x="f118" y="f107"/>
                </a:lnTo>
                <a:lnTo>
                  <a:pt x="f119" y="f105"/>
                </a:lnTo>
                <a:lnTo>
                  <a:pt x="f120" y="f103"/>
                </a:lnTo>
                <a:lnTo>
                  <a:pt x="f121" y="f122"/>
                </a:lnTo>
                <a:lnTo>
                  <a:pt x="f6" y="f8"/>
                </a:lnTo>
                <a:lnTo>
                  <a:pt x="f6" y="f8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>
            <a:noFill/>
            <a:prstDash val="solid"/>
          </a:ln>
        </p:spPr>
        <p:txBody>
          <a:bodyPr vert="horz" wrap="square" lIns="100794" tIns="50392" rIns="100794" bIns="50392" anchor="t" anchorCtr="0" compatLnSpc="1"/>
          <a:lstStyle/>
          <a:p>
            <a: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5" name="Freeform 22"/>
          <p:cNvSpPr/>
          <p:nvPr/>
        </p:nvSpPr>
        <p:spPr>
          <a:xfrm>
            <a:off x="3118478" y="4505779"/>
            <a:ext cx="6028072" cy="8534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44"/>
              <a:gd name="f7" fmla="val 694"/>
              <a:gd name="f8" fmla="val 70"/>
              <a:gd name="f9" fmla="val 18"/>
              <a:gd name="f10" fmla="val 66"/>
              <a:gd name="f11" fmla="val 72"/>
              <a:gd name="f12" fmla="val 56"/>
              <a:gd name="f13" fmla="val 164"/>
              <a:gd name="f14" fmla="val 42"/>
              <a:gd name="f15" fmla="val 224"/>
              <a:gd name="f16" fmla="val 34"/>
              <a:gd name="f17" fmla="val 294"/>
              <a:gd name="f18" fmla="val 26"/>
              <a:gd name="f19" fmla="val 372"/>
              <a:gd name="f20" fmla="val 20"/>
              <a:gd name="f21" fmla="val 462"/>
              <a:gd name="f22" fmla="val 14"/>
              <a:gd name="f23" fmla="val 560"/>
              <a:gd name="f24" fmla="val 8"/>
              <a:gd name="f25" fmla="val 670"/>
              <a:gd name="f26" fmla="val 4"/>
              <a:gd name="f27" fmla="val 790"/>
              <a:gd name="f28" fmla="val 2"/>
              <a:gd name="f29" fmla="val 920"/>
              <a:gd name="f30" fmla="val 1060"/>
              <a:gd name="f31" fmla="val 1210"/>
              <a:gd name="f32" fmla="val 6"/>
              <a:gd name="f33" fmla="val 1372"/>
              <a:gd name="f34" fmla="val 1544"/>
              <a:gd name="f35" fmla="val 24"/>
              <a:gd name="f36" fmla="val 1726"/>
              <a:gd name="f37" fmla="val 40"/>
              <a:gd name="f38" fmla="val 1920"/>
              <a:gd name="f39" fmla="val 58"/>
              <a:gd name="f40" fmla="val 2126"/>
              <a:gd name="f41" fmla="val 80"/>
              <a:gd name="f42" fmla="val 2342"/>
              <a:gd name="f43" fmla="val 106"/>
              <a:gd name="f44" fmla="val 2570"/>
              <a:gd name="f45" fmla="val 138"/>
              <a:gd name="f46" fmla="val 2808"/>
              <a:gd name="f47" fmla="val 174"/>
              <a:gd name="f48" fmla="val 3058"/>
              <a:gd name="f49" fmla="val 216"/>
              <a:gd name="f50" fmla="val 3320"/>
              <a:gd name="f51" fmla="val 266"/>
              <a:gd name="f52" fmla="val 3594"/>
              <a:gd name="f53" fmla="val 320"/>
              <a:gd name="f54" fmla="val 3880"/>
              <a:gd name="f55" fmla="val 380"/>
              <a:gd name="f56" fmla="val 4178"/>
              <a:gd name="f57" fmla="val 448"/>
              <a:gd name="f58" fmla="val 4488"/>
              <a:gd name="f59" fmla="val 522"/>
              <a:gd name="f60" fmla="val 4810"/>
              <a:gd name="f61" fmla="val 604"/>
              <a:gd name="f62" fmla="+- 0 0 -90"/>
              <a:gd name="f63" fmla="*/ f3 1 5144"/>
              <a:gd name="f64" fmla="*/ f4 1 694"/>
              <a:gd name="f65" fmla="+- f7 0 f5"/>
              <a:gd name="f66" fmla="+- f6 0 f5"/>
              <a:gd name="f67" fmla="*/ f62 f0 1"/>
              <a:gd name="f68" fmla="*/ f66 1 5144"/>
              <a:gd name="f69" fmla="*/ f65 1 694"/>
              <a:gd name="f70" fmla="*/ f67 1 f2"/>
              <a:gd name="f71" fmla="*/ 0 1 f68"/>
              <a:gd name="f72" fmla="*/ 70 1 f69"/>
              <a:gd name="f73" fmla="*/ 18 1 f68"/>
              <a:gd name="f74" fmla="*/ 66 1 f69"/>
              <a:gd name="f75" fmla="*/ 72 1 f68"/>
              <a:gd name="f76" fmla="*/ 56 1 f69"/>
              <a:gd name="f77" fmla="*/ 164 1 f68"/>
              <a:gd name="f78" fmla="*/ 42 1 f69"/>
              <a:gd name="f79" fmla="*/ 224 1 f68"/>
              <a:gd name="f80" fmla="*/ 34 1 f69"/>
              <a:gd name="f81" fmla="*/ 294 1 f68"/>
              <a:gd name="f82" fmla="*/ 26 1 f69"/>
              <a:gd name="f83" fmla="*/ 372 1 f68"/>
              <a:gd name="f84" fmla="*/ 20 1 f69"/>
              <a:gd name="f85" fmla="*/ 462 1 f68"/>
              <a:gd name="f86" fmla="*/ 14 1 f69"/>
              <a:gd name="f87" fmla="*/ 560 1 f68"/>
              <a:gd name="f88" fmla="*/ 8 1 f69"/>
              <a:gd name="f89" fmla="*/ 670 1 f68"/>
              <a:gd name="f90" fmla="*/ 4 1 f69"/>
              <a:gd name="f91" fmla="*/ 790 1 f68"/>
              <a:gd name="f92" fmla="*/ 2 1 f69"/>
              <a:gd name="f93" fmla="*/ 920 1 f68"/>
              <a:gd name="f94" fmla="*/ 0 1 f69"/>
              <a:gd name="f95" fmla="*/ 1060 1 f68"/>
              <a:gd name="f96" fmla="*/ 1210 1 f68"/>
              <a:gd name="f97" fmla="*/ 6 1 f69"/>
              <a:gd name="f98" fmla="*/ 1372 1 f68"/>
              <a:gd name="f99" fmla="*/ 1544 1 f68"/>
              <a:gd name="f100" fmla="*/ 24 1 f69"/>
              <a:gd name="f101" fmla="*/ 1726 1 f68"/>
              <a:gd name="f102" fmla="*/ 40 1 f69"/>
              <a:gd name="f103" fmla="*/ 1920 1 f68"/>
              <a:gd name="f104" fmla="*/ 58 1 f69"/>
              <a:gd name="f105" fmla="*/ 2126 1 f68"/>
              <a:gd name="f106" fmla="*/ 80 1 f69"/>
              <a:gd name="f107" fmla="*/ 2342 1 f68"/>
              <a:gd name="f108" fmla="*/ 106 1 f69"/>
              <a:gd name="f109" fmla="*/ 2570 1 f68"/>
              <a:gd name="f110" fmla="*/ 138 1 f69"/>
              <a:gd name="f111" fmla="*/ 2808 1 f68"/>
              <a:gd name="f112" fmla="*/ 174 1 f69"/>
              <a:gd name="f113" fmla="*/ 3058 1 f68"/>
              <a:gd name="f114" fmla="*/ 216 1 f69"/>
              <a:gd name="f115" fmla="*/ 3320 1 f68"/>
              <a:gd name="f116" fmla="*/ 266 1 f69"/>
              <a:gd name="f117" fmla="*/ 3594 1 f68"/>
              <a:gd name="f118" fmla="*/ 320 1 f69"/>
              <a:gd name="f119" fmla="*/ 3880 1 f68"/>
              <a:gd name="f120" fmla="*/ 380 1 f69"/>
              <a:gd name="f121" fmla="*/ 4178 1 f68"/>
              <a:gd name="f122" fmla="*/ 448 1 f69"/>
              <a:gd name="f123" fmla="*/ 4488 1 f68"/>
              <a:gd name="f124" fmla="*/ 522 1 f69"/>
              <a:gd name="f125" fmla="*/ 4810 1 f68"/>
              <a:gd name="f126" fmla="*/ 604 1 f69"/>
              <a:gd name="f127" fmla="*/ 5144 1 f68"/>
              <a:gd name="f128" fmla="*/ 694 1 f69"/>
              <a:gd name="f129" fmla="*/ f6 1 f68"/>
              <a:gd name="f130" fmla="*/ f7 1 f69"/>
              <a:gd name="f131" fmla="+- f70 0 f1"/>
              <a:gd name="f132" fmla="*/ f71 f63 1"/>
              <a:gd name="f133" fmla="*/ f129 f63 1"/>
              <a:gd name="f134" fmla="*/ f130 f64 1"/>
              <a:gd name="f135" fmla="*/ f94 f64 1"/>
              <a:gd name="f136" fmla="*/ f72 f64 1"/>
              <a:gd name="f137" fmla="*/ f73 f63 1"/>
              <a:gd name="f138" fmla="*/ f74 f64 1"/>
              <a:gd name="f139" fmla="*/ f75 f63 1"/>
              <a:gd name="f140" fmla="*/ f76 f64 1"/>
              <a:gd name="f141" fmla="*/ f77 f63 1"/>
              <a:gd name="f142" fmla="*/ f78 f64 1"/>
              <a:gd name="f143" fmla="*/ f79 f63 1"/>
              <a:gd name="f144" fmla="*/ f80 f64 1"/>
              <a:gd name="f145" fmla="*/ f81 f63 1"/>
              <a:gd name="f146" fmla="*/ f82 f64 1"/>
              <a:gd name="f147" fmla="*/ f83 f63 1"/>
              <a:gd name="f148" fmla="*/ f84 f64 1"/>
              <a:gd name="f149" fmla="*/ f85 f63 1"/>
              <a:gd name="f150" fmla="*/ f86 f64 1"/>
              <a:gd name="f151" fmla="*/ f87 f63 1"/>
              <a:gd name="f152" fmla="*/ f88 f64 1"/>
              <a:gd name="f153" fmla="*/ f89 f63 1"/>
              <a:gd name="f154" fmla="*/ f90 f64 1"/>
              <a:gd name="f155" fmla="*/ f91 f63 1"/>
              <a:gd name="f156" fmla="*/ f92 f64 1"/>
              <a:gd name="f157" fmla="*/ f93 f63 1"/>
              <a:gd name="f158" fmla="*/ f95 f63 1"/>
              <a:gd name="f159" fmla="*/ f96 f63 1"/>
              <a:gd name="f160" fmla="*/ f97 f64 1"/>
              <a:gd name="f161" fmla="*/ f98 f63 1"/>
              <a:gd name="f162" fmla="*/ f99 f63 1"/>
              <a:gd name="f163" fmla="*/ f100 f64 1"/>
              <a:gd name="f164" fmla="*/ f101 f63 1"/>
              <a:gd name="f165" fmla="*/ f102 f64 1"/>
              <a:gd name="f166" fmla="*/ f103 f63 1"/>
              <a:gd name="f167" fmla="*/ f104 f64 1"/>
              <a:gd name="f168" fmla="*/ f105 f63 1"/>
              <a:gd name="f169" fmla="*/ f106 f64 1"/>
              <a:gd name="f170" fmla="*/ f107 f63 1"/>
              <a:gd name="f171" fmla="*/ f108 f64 1"/>
              <a:gd name="f172" fmla="*/ f109 f63 1"/>
              <a:gd name="f173" fmla="*/ f110 f64 1"/>
              <a:gd name="f174" fmla="*/ f111 f63 1"/>
              <a:gd name="f175" fmla="*/ f112 f64 1"/>
              <a:gd name="f176" fmla="*/ f113 f63 1"/>
              <a:gd name="f177" fmla="*/ f114 f64 1"/>
              <a:gd name="f178" fmla="*/ f115 f63 1"/>
              <a:gd name="f179" fmla="*/ f116 f64 1"/>
              <a:gd name="f180" fmla="*/ f117 f63 1"/>
              <a:gd name="f181" fmla="*/ f118 f64 1"/>
              <a:gd name="f182" fmla="*/ f119 f63 1"/>
              <a:gd name="f183" fmla="*/ f120 f64 1"/>
              <a:gd name="f184" fmla="*/ f121 f63 1"/>
              <a:gd name="f185" fmla="*/ f122 f64 1"/>
              <a:gd name="f186" fmla="*/ f123 f63 1"/>
              <a:gd name="f187" fmla="*/ f124 f64 1"/>
              <a:gd name="f188" fmla="*/ f125 f63 1"/>
              <a:gd name="f189" fmla="*/ f126 f64 1"/>
              <a:gd name="f190" fmla="*/ f127 f63 1"/>
              <a:gd name="f191" fmla="*/ f12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31">
                <a:pos x="f132" y="f136"/>
              </a:cxn>
              <a:cxn ang="f131">
                <a:pos x="f132" y="f136"/>
              </a:cxn>
              <a:cxn ang="f131">
                <a:pos x="f137" y="f138"/>
              </a:cxn>
              <a:cxn ang="f131">
                <a:pos x="f139" y="f140"/>
              </a:cxn>
              <a:cxn ang="f131">
                <a:pos x="f141" y="f142"/>
              </a:cxn>
              <a:cxn ang="f131">
                <a:pos x="f143" y="f144"/>
              </a:cxn>
              <a:cxn ang="f131">
                <a:pos x="f145" y="f146"/>
              </a:cxn>
              <a:cxn ang="f131">
                <a:pos x="f147" y="f148"/>
              </a:cxn>
              <a:cxn ang="f131">
                <a:pos x="f149" y="f150"/>
              </a:cxn>
              <a:cxn ang="f131">
                <a:pos x="f151" y="f152"/>
              </a:cxn>
              <a:cxn ang="f131">
                <a:pos x="f153" y="f154"/>
              </a:cxn>
              <a:cxn ang="f131">
                <a:pos x="f155" y="f156"/>
              </a:cxn>
              <a:cxn ang="f131">
                <a:pos x="f157" y="f135"/>
              </a:cxn>
              <a:cxn ang="f131">
                <a:pos x="f158" y="f156"/>
              </a:cxn>
              <a:cxn ang="f131">
                <a:pos x="f159" y="f160"/>
              </a:cxn>
              <a:cxn ang="f131">
                <a:pos x="f161" y="f150"/>
              </a:cxn>
              <a:cxn ang="f131">
                <a:pos x="f162" y="f163"/>
              </a:cxn>
              <a:cxn ang="f131">
                <a:pos x="f164" y="f165"/>
              </a:cxn>
              <a:cxn ang="f131">
                <a:pos x="f166" y="f167"/>
              </a:cxn>
              <a:cxn ang="f131">
                <a:pos x="f168" y="f169"/>
              </a:cxn>
              <a:cxn ang="f131">
                <a:pos x="f170" y="f171"/>
              </a:cxn>
              <a:cxn ang="f131">
                <a:pos x="f172" y="f173"/>
              </a:cxn>
              <a:cxn ang="f131">
                <a:pos x="f174" y="f175"/>
              </a:cxn>
              <a:cxn ang="f131">
                <a:pos x="f176" y="f177"/>
              </a:cxn>
              <a:cxn ang="f131">
                <a:pos x="f178" y="f179"/>
              </a:cxn>
              <a:cxn ang="f131">
                <a:pos x="f180" y="f181"/>
              </a:cxn>
              <a:cxn ang="f131">
                <a:pos x="f182" y="f183"/>
              </a:cxn>
              <a:cxn ang="f131">
                <a:pos x="f184" y="f185"/>
              </a:cxn>
              <a:cxn ang="f131">
                <a:pos x="f186" y="f187"/>
              </a:cxn>
              <a:cxn ang="f131">
                <a:pos x="f188" y="f189"/>
              </a:cxn>
              <a:cxn ang="f131">
                <a:pos x="f190" y="f191"/>
              </a:cxn>
            </a:cxnLst>
            <a:rect l="f132" t="f135" r="f133" b="f134"/>
            <a:pathLst>
              <a:path w="5144" h="694">
                <a:moveTo>
                  <a:pt x="f5" y="f8"/>
                </a:moveTo>
                <a:lnTo>
                  <a:pt x="f5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5"/>
                </a:lnTo>
                <a:lnTo>
                  <a:pt x="f30" y="f28"/>
                </a:lnTo>
                <a:lnTo>
                  <a:pt x="f31" y="f32"/>
                </a:lnTo>
                <a:lnTo>
                  <a:pt x="f33" y="f2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" y="f7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100794" tIns="50392" rIns="100794" bIns="50392" anchor="t" anchorCtr="0" compatLnSpc="1"/>
          <a:lstStyle/>
          <a:p>
            <a: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6" name="Freeform 26"/>
          <p:cNvSpPr/>
          <p:nvPr/>
        </p:nvSpPr>
        <p:spPr>
          <a:xfrm>
            <a:off x="6184068" y="4491020"/>
            <a:ext cx="3646837" cy="718215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3112"/>
              <a:gd name="f8" fmla="val 584"/>
              <a:gd name="f9" fmla="val 90"/>
              <a:gd name="f10" fmla="val 560"/>
              <a:gd name="f11" fmla="val 336"/>
              <a:gd name="f12" fmla="val 498"/>
              <a:gd name="f13" fmla="val 506"/>
              <a:gd name="f14" fmla="val 456"/>
              <a:gd name="f15" fmla="val 702"/>
              <a:gd name="f16" fmla="val 410"/>
              <a:gd name="f17" fmla="val 920"/>
              <a:gd name="f18" fmla="val 1154"/>
              <a:gd name="f19" fmla="val 306"/>
              <a:gd name="f20" fmla="val 1402"/>
              <a:gd name="f21" fmla="val 254"/>
              <a:gd name="f22" fmla="val 1656"/>
              <a:gd name="f23" fmla="val 202"/>
              <a:gd name="f24" fmla="val 1916"/>
              <a:gd name="f25" fmla="val 154"/>
              <a:gd name="f26" fmla="val 2174"/>
              <a:gd name="f27" fmla="val 108"/>
              <a:gd name="f28" fmla="val 2302"/>
              <a:gd name="f29" fmla="val 88"/>
              <a:gd name="f30" fmla="val 2426"/>
              <a:gd name="f31" fmla="val 68"/>
              <a:gd name="f32" fmla="val 2550"/>
              <a:gd name="f33" fmla="val 52"/>
              <a:gd name="f34" fmla="val 2670"/>
              <a:gd name="f35" fmla="val 36"/>
              <a:gd name="f36" fmla="val 2788"/>
              <a:gd name="f37" fmla="val 24"/>
              <a:gd name="f38" fmla="val 2900"/>
              <a:gd name="f39" fmla="val 14"/>
              <a:gd name="f40" fmla="val 3008"/>
              <a:gd name="f41" fmla="val 6"/>
              <a:gd name="f42" fmla="+- 0 0 -90"/>
              <a:gd name="f43" fmla="*/ f4 1 3112"/>
              <a:gd name="f44" fmla="*/ f5 1 584"/>
              <a:gd name="f45" fmla="+- f8 0 f6"/>
              <a:gd name="f46" fmla="+- f7 0 f6"/>
              <a:gd name="f47" fmla="*/ f42 f0 1"/>
              <a:gd name="f48" fmla="*/ f46 1 3112"/>
              <a:gd name="f49" fmla="*/ f45 1 584"/>
              <a:gd name="f50" fmla="*/ f47 1 f3"/>
              <a:gd name="f51" fmla="*/ 0 1 f48"/>
              <a:gd name="f52" fmla="*/ 584 1 f49"/>
              <a:gd name="f53" fmla="*/ 90 1 f48"/>
              <a:gd name="f54" fmla="*/ 560 1 f49"/>
              <a:gd name="f55" fmla="*/ 336 1 f48"/>
              <a:gd name="f56" fmla="*/ 498 1 f49"/>
              <a:gd name="f57" fmla="*/ 506 1 f48"/>
              <a:gd name="f58" fmla="*/ 456 1 f49"/>
              <a:gd name="f59" fmla="*/ 702 1 f48"/>
              <a:gd name="f60" fmla="*/ 410 1 f49"/>
              <a:gd name="f61" fmla="*/ 920 1 f48"/>
              <a:gd name="f62" fmla="*/ 360 1 f49"/>
              <a:gd name="f63" fmla="*/ 1154 1 f48"/>
              <a:gd name="f64" fmla="*/ 306 1 f49"/>
              <a:gd name="f65" fmla="*/ 1402 1 f48"/>
              <a:gd name="f66" fmla="*/ 254 1 f49"/>
              <a:gd name="f67" fmla="*/ 1656 1 f48"/>
              <a:gd name="f68" fmla="*/ 202 1 f49"/>
              <a:gd name="f69" fmla="*/ 1916 1 f48"/>
              <a:gd name="f70" fmla="*/ 154 1 f49"/>
              <a:gd name="f71" fmla="*/ 2174 1 f48"/>
              <a:gd name="f72" fmla="*/ 108 1 f49"/>
              <a:gd name="f73" fmla="*/ 2302 1 f48"/>
              <a:gd name="f74" fmla="*/ 88 1 f49"/>
              <a:gd name="f75" fmla="*/ 2426 1 f48"/>
              <a:gd name="f76" fmla="*/ 68 1 f49"/>
              <a:gd name="f77" fmla="*/ 2550 1 f48"/>
              <a:gd name="f78" fmla="*/ 52 1 f49"/>
              <a:gd name="f79" fmla="*/ 2670 1 f48"/>
              <a:gd name="f80" fmla="*/ 36 1 f49"/>
              <a:gd name="f81" fmla="*/ 2788 1 f48"/>
              <a:gd name="f82" fmla="*/ 24 1 f49"/>
              <a:gd name="f83" fmla="*/ 2900 1 f48"/>
              <a:gd name="f84" fmla="*/ 14 1 f49"/>
              <a:gd name="f85" fmla="*/ 3008 1 f48"/>
              <a:gd name="f86" fmla="*/ 6 1 f49"/>
              <a:gd name="f87" fmla="*/ 3112 1 f48"/>
              <a:gd name="f88" fmla="*/ 0 1 f49"/>
              <a:gd name="f89" fmla="*/ f7 1 f48"/>
              <a:gd name="f90" fmla="*/ f8 1 f49"/>
              <a:gd name="f91" fmla="+- f50 0 f1"/>
              <a:gd name="f92" fmla="*/ f51 f43 1"/>
              <a:gd name="f93" fmla="*/ f89 f43 1"/>
              <a:gd name="f94" fmla="*/ f90 f44 1"/>
              <a:gd name="f95" fmla="*/ f88 f44 1"/>
              <a:gd name="f96" fmla="*/ f52 f44 1"/>
              <a:gd name="f97" fmla="*/ f53 f43 1"/>
              <a:gd name="f98" fmla="*/ f54 f44 1"/>
              <a:gd name="f99" fmla="*/ f55 f43 1"/>
              <a:gd name="f100" fmla="*/ f56 f44 1"/>
              <a:gd name="f101" fmla="*/ f57 f43 1"/>
              <a:gd name="f102" fmla="*/ f58 f44 1"/>
              <a:gd name="f103" fmla="*/ f59 f43 1"/>
              <a:gd name="f104" fmla="*/ f60 f44 1"/>
              <a:gd name="f105" fmla="*/ f61 f43 1"/>
              <a:gd name="f106" fmla="*/ f62 f44 1"/>
              <a:gd name="f107" fmla="*/ f63 f43 1"/>
              <a:gd name="f108" fmla="*/ f64 f44 1"/>
              <a:gd name="f109" fmla="*/ f65 f43 1"/>
              <a:gd name="f110" fmla="*/ f66 f44 1"/>
              <a:gd name="f111" fmla="*/ f67 f43 1"/>
              <a:gd name="f112" fmla="*/ f68 f44 1"/>
              <a:gd name="f113" fmla="*/ f69 f43 1"/>
              <a:gd name="f114" fmla="*/ f70 f44 1"/>
              <a:gd name="f115" fmla="*/ f71 f43 1"/>
              <a:gd name="f116" fmla="*/ f72 f44 1"/>
              <a:gd name="f117" fmla="*/ f73 f43 1"/>
              <a:gd name="f118" fmla="*/ f74 f44 1"/>
              <a:gd name="f119" fmla="*/ f75 f43 1"/>
              <a:gd name="f120" fmla="*/ f76 f44 1"/>
              <a:gd name="f121" fmla="*/ f77 f43 1"/>
              <a:gd name="f122" fmla="*/ f78 f44 1"/>
              <a:gd name="f123" fmla="*/ f79 f43 1"/>
              <a:gd name="f124" fmla="*/ f80 f44 1"/>
              <a:gd name="f125" fmla="*/ f81 f43 1"/>
              <a:gd name="f126" fmla="*/ f82 f44 1"/>
              <a:gd name="f127" fmla="*/ f83 f43 1"/>
              <a:gd name="f128" fmla="*/ f84 f44 1"/>
              <a:gd name="f129" fmla="*/ f85 f43 1"/>
              <a:gd name="f130" fmla="*/ f86 f44 1"/>
              <a:gd name="f131" fmla="*/ f87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1">
                <a:pos x="f92" y="f96"/>
              </a:cxn>
              <a:cxn ang="f91">
                <a:pos x="f92" y="f96"/>
              </a:cxn>
              <a:cxn ang="f91">
                <a:pos x="f97" y="f98"/>
              </a:cxn>
              <a:cxn ang="f91">
                <a:pos x="f99" y="f100"/>
              </a:cxn>
              <a:cxn ang="f91">
                <a:pos x="f101" y="f102"/>
              </a:cxn>
              <a:cxn ang="f91">
                <a:pos x="f103" y="f104"/>
              </a:cxn>
              <a:cxn ang="f91">
                <a:pos x="f105" y="f106"/>
              </a:cxn>
              <a:cxn ang="f91">
                <a:pos x="f107" y="f108"/>
              </a:cxn>
              <a:cxn ang="f91">
                <a:pos x="f109" y="f110"/>
              </a:cxn>
              <a:cxn ang="f91">
                <a:pos x="f111" y="f112"/>
              </a:cxn>
              <a:cxn ang="f91">
                <a:pos x="f113" y="f114"/>
              </a:cxn>
              <a:cxn ang="f91">
                <a:pos x="f115" y="f116"/>
              </a:cxn>
              <a:cxn ang="f91">
                <a:pos x="f117" y="f118"/>
              </a:cxn>
              <a:cxn ang="f91">
                <a:pos x="f119" y="f120"/>
              </a:cxn>
              <a:cxn ang="f91">
                <a:pos x="f121" y="f122"/>
              </a:cxn>
              <a:cxn ang="f91">
                <a:pos x="f123" y="f124"/>
              </a:cxn>
              <a:cxn ang="f91">
                <a:pos x="f125" y="f126"/>
              </a:cxn>
              <a:cxn ang="f91">
                <a:pos x="f127" y="f128"/>
              </a:cxn>
              <a:cxn ang="f91">
                <a:pos x="f129" y="f130"/>
              </a:cxn>
              <a:cxn ang="f91">
                <a:pos x="f131" y="f95"/>
              </a:cxn>
            </a:cxnLst>
            <a:rect l="f92" t="f95" r="f93" b="f94"/>
            <a:pathLst>
              <a:path w="3112" h="584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2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7" y="f6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100794" tIns="50392" rIns="100794" bIns="50392" anchor="t" anchorCtr="0" compatLnSpc="1"/>
          <a:lstStyle/>
          <a:p>
            <a: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233345" y="4473802"/>
            <a:ext cx="9616918" cy="14659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6"/>
              <a:gd name="f7" fmla="val 1192"/>
              <a:gd name="f8" fmla="val 8192"/>
              <a:gd name="f9" fmla="val 512"/>
              <a:gd name="f10" fmla="val 8116"/>
              <a:gd name="f11" fmla="val 542"/>
              <a:gd name="f12" fmla="val 8040"/>
              <a:gd name="f13" fmla="val 570"/>
              <a:gd name="f14" fmla="val 7960"/>
              <a:gd name="f15" fmla="val 596"/>
              <a:gd name="f16" fmla="val 7878"/>
              <a:gd name="f17" fmla="val 620"/>
              <a:gd name="f18" fmla="val 7794"/>
              <a:gd name="f19" fmla="val 644"/>
              <a:gd name="f20" fmla="val 7706"/>
              <a:gd name="f21" fmla="val 666"/>
              <a:gd name="f22" fmla="val 7616"/>
              <a:gd name="f23" fmla="val 684"/>
              <a:gd name="f24" fmla="val 7522"/>
              <a:gd name="f25" fmla="val 702"/>
              <a:gd name="f26" fmla="val 7424"/>
              <a:gd name="f27" fmla="val 718"/>
              <a:gd name="f28" fmla="val 7322"/>
              <a:gd name="f29" fmla="val 730"/>
              <a:gd name="f30" fmla="val 7216"/>
              <a:gd name="f31" fmla="val 742"/>
              <a:gd name="f32" fmla="val 7106"/>
              <a:gd name="f33" fmla="val 750"/>
              <a:gd name="f34" fmla="val 6992"/>
              <a:gd name="f35" fmla="val 758"/>
              <a:gd name="f36" fmla="val 6872"/>
              <a:gd name="f37" fmla="val 762"/>
              <a:gd name="f38" fmla="val 6748"/>
              <a:gd name="f39" fmla="val 6618"/>
              <a:gd name="f40" fmla="val 760"/>
              <a:gd name="f41" fmla="val 6482"/>
              <a:gd name="f42" fmla="val 756"/>
              <a:gd name="f43" fmla="val 6342"/>
              <a:gd name="f44" fmla="val 6196"/>
              <a:gd name="f45" fmla="val 740"/>
              <a:gd name="f46" fmla="val 6042"/>
              <a:gd name="f47" fmla="val 726"/>
              <a:gd name="f48" fmla="val 5882"/>
              <a:gd name="f49" fmla="val 710"/>
              <a:gd name="f50" fmla="val 5716"/>
              <a:gd name="f51" fmla="val 690"/>
              <a:gd name="f52" fmla="val 5544"/>
              <a:gd name="f53" fmla="val 668"/>
              <a:gd name="f54" fmla="val 5364"/>
              <a:gd name="f55" fmla="val 642"/>
              <a:gd name="f56" fmla="val 5176"/>
              <a:gd name="f57" fmla="val 612"/>
              <a:gd name="f58" fmla="val 4982"/>
              <a:gd name="f59" fmla="val 578"/>
              <a:gd name="f60" fmla="val 4778"/>
              <a:gd name="f61" fmla="val 540"/>
              <a:gd name="f62" fmla="val 4568"/>
              <a:gd name="f63" fmla="val 500"/>
              <a:gd name="f64" fmla="val 4348"/>
              <a:gd name="f65" fmla="val 454"/>
              <a:gd name="f66" fmla="val 4122"/>
              <a:gd name="f67" fmla="val 406"/>
              <a:gd name="f68" fmla="val 3886"/>
              <a:gd name="f69" fmla="val 354"/>
              <a:gd name="f70" fmla="val 3640"/>
              <a:gd name="f71" fmla="val 296"/>
              <a:gd name="f72" fmla="val 3396"/>
              <a:gd name="f73" fmla="val 240"/>
              <a:gd name="f74" fmla="val 3160"/>
              <a:gd name="f75" fmla="val 192"/>
              <a:gd name="f76" fmla="val 2934"/>
              <a:gd name="f77" fmla="val 148"/>
              <a:gd name="f78" fmla="val 2718"/>
              <a:gd name="f79" fmla="val 112"/>
              <a:gd name="f80" fmla="val 2512"/>
              <a:gd name="f81" fmla="val 82"/>
              <a:gd name="f82" fmla="val 2314"/>
              <a:gd name="f83" fmla="val 56"/>
              <a:gd name="f84" fmla="val 2126"/>
              <a:gd name="f85" fmla="val 36"/>
              <a:gd name="f86" fmla="val 1948"/>
              <a:gd name="f87" fmla="val 20"/>
              <a:gd name="f88" fmla="val 1776"/>
              <a:gd name="f89" fmla="val 10"/>
              <a:gd name="f90" fmla="val 1616"/>
              <a:gd name="f91" fmla="val 2"/>
              <a:gd name="f92" fmla="val 1462"/>
              <a:gd name="f93" fmla="val 1318"/>
              <a:gd name="f94" fmla="val 1182"/>
              <a:gd name="f95" fmla="val 4"/>
              <a:gd name="f96" fmla="val 1054"/>
              <a:gd name="f97" fmla="val 934"/>
              <a:gd name="f98" fmla="val 822"/>
              <a:gd name="f99" fmla="val 30"/>
              <a:gd name="f100" fmla="val 716"/>
              <a:gd name="f101" fmla="val 44"/>
              <a:gd name="f102" fmla="val 58"/>
              <a:gd name="f103" fmla="val 530"/>
              <a:gd name="f104" fmla="val 74"/>
              <a:gd name="f105" fmla="val 450"/>
              <a:gd name="f106" fmla="val 92"/>
              <a:gd name="f107" fmla="val 374"/>
              <a:gd name="f108" fmla="val 108"/>
              <a:gd name="f109" fmla="val 308"/>
              <a:gd name="f110" fmla="val 126"/>
              <a:gd name="f111" fmla="val 248"/>
              <a:gd name="f112" fmla="val 144"/>
              <a:gd name="f113" fmla="val 194"/>
              <a:gd name="f114" fmla="val 160"/>
              <a:gd name="f115" fmla="val 176"/>
              <a:gd name="f116" fmla="val 48"/>
              <a:gd name="f117" fmla="val 216"/>
              <a:gd name="f118" fmla="val 12"/>
              <a:gd name="f119" fmla="val 234"/>
              <a:gd name="f120" fmla="val 1186"/>
              <a:gd name="f121" fmla="val 510"/>
              <a:gd name="f122" fmla="+- 0 0 -90"/>
              <a:gd name="f123" fmla="*/ f3 1 8196"/>
              <a:gd name="f124" fmla="*/ f4 1 1192"/>
              <a:gd name="f125" fmla="+- f7 0 f5"/>
              <a:gd name="f126" fmla="+- f6 0 f5"/>
              <a:gd name="f127" fmla="*/ f122 f0 1"/>
              <a:gd name="f128" fmla="*/ f126 1 8196"/>
              <a:gd name="f129" fmla="*/ f125 1 1192"/>
              <a:gd name="f130" fmla="*/ f127 1 f2"/>
              <a:gd name="f131" fmla="*/ 8192 1 f128"/>
              <a:gd name="f132" fmla="*/ 512 1 f129"/>
              <a:gd name="f133" fmla="*/ 8040 1 f128"/>
              <a:gd name="f134" fmla="*/ 570 1 f129"/>
              <a:gd name="f135" fmla="*/ 7878 1 f128"/>
              <a:gd name="f136" fmla="*/ 620 1 f129"/>
              <a:gd name="f137" fmla="*/ 7706 1 f128"/>
              <a:gd name="f138" fmla="*/ 666 1 f129"/>
              <a:gd name="f139" fmla="*/ 7522 1 f128"/>
              <a:gd name="f140" fmla="*/ 702 1 f129"/>
              <a:gd name="f141" fmla="*/ 7322 1 f128"/>
              <a:gd name="f142" fmla="*/ 730 1 f129"/>
              <a:gd name="f143" fmla="*/ 7106 1 f128"/>
              <a:gd name="f144" fmla="*/ 750 1 f129"/>
              <a:gd name="f145" fmla="*/ 6872 1 f128"/>
              <a:gd name="f146" fmla="*/ 762 1 f129"/>
              <a:gd name="f147" fmla="*/ 6618 1 f128"/>
              <a:gd name="f148" fmla="*/ 760 1 f129"/>
              <a:gd name="f149" fmla="*/ 6342 1 f128"/>
              <a:gd name="f150" fmla="*/ 6042 1 f128"/>
              <a:gd name="f151" fmla="*/ 726 1 f129"/>
              <a:gd name="f152" fmla="*/ 5716 1 f128"/>
              <a:gd name="f153" fmla="*/ 690 1 f129"/>
              <a:gd name="f154" fmla="*/ 5364 1 f128"/>
              <a:gd name="f155" fmla="*/ 642 1 f129"/>
              <a:gd name="f156" fmla="*/ 4982 1 f128"/>
              <a:gd name="f157" fmla="*/ 578 1 f129"/>
              <a:gd name="f158" fmla="*/ 4568 1 f128"/>
              <a:gd name="f159" fmla="*/ 500 1 f129"/>
              <a:gd name="f160" fmla="*/ 4122 1 f128"/>
              <a:gd name="f161" fmla="*/ 406 1 f129"/>
              <a:gd name="f162" fmla="*/ 3640 1 f128"/>
              <a:gd name="f163" fmla="*/ 296 1 f129"/>
              <a:gd name="f164" fmla="*/ 3396 1 f128"/>
              <a:gd name="f165" fmla="*/ 240 1 f129"/>
              <a:gd name="f166" fmla="*/ 2934 1 f128"/>
              <a:gd name="f167" fmla="*/ 148 1 f129"/>
              <a:gd name="f168" fmla="*/ 2512 1 f128"/>
              <a:gd name="f169" fmla="*/ 82 1 f129"/>
              <a:gd name="f170" fmla="*/ 2126 1 f128"/>
              <a:gd name="f171" fmla="*/ 36 1 f129"/>
              <a:gd name="f172" fmla="*/ 1776 1 f128"/>
              <a:gd name="f173" fmla="*/ 10 1 f129"/>
              <a:gd name="f174" fmla="*/ 1462 1 f128"/>
              <a:gd name="f175" fmla="*/ 0 1 f129"/>
              <a:gd name="f176" fmla="*/ 1182 1 f128"/>
              <a:gd name="f177" fmla="*/ 4 1 f129"/>
              <a:gd name="f178" fmla="*/ 934 1 f128"/>
              <a:gd name="f179" fmla="*/ 20 1 f129"/>
              <a:gd name="f180" fmla="*/ 716 1 f128"/>
              <a:gd name="f181" fmla="*/ 44 1 f129"/>
              <a:gd name="f182" fmla="*/ 530 1 f128"/>
              <a:gd name="f183" fmla="*/ 74 1 f129"/>
              <a:gd name="f184" fmla="*/ 374 1 f128"/>
              <a:gd name="f185" fmla="*/ 108 1 f129"/>
              <a:gd name="f186" fmla="*/ 248 1 f128"/>
              <a:gd name="f187" fmla="*/ 144 1 f129"/>
              <a:gd name="f188" fmla="*/ 148 1 f128"/>
              <a:gd name="f189" fmla="*/ 176 1 f129"/>
              <a:gd name="f190" fmla="*/ 48 1 f128"/>
              <a:gd name="f191" fmla="*/ 216 1 f129"/>
              <a:gd name="f192" fmla="*/ 0 1 f128"/>
              <a:gd name="f193" fmla="*/ 1192 1 f129"/>
              <a:gd name="f194" fmla="*/ 8196 1 f128"/>
              <a:gd name="f195" fmla="*/ 1186 1 f129"/>
              <a:gd name="f196" fmla="*/ 510 1 f129"/>
              <a:gd name="f197" fmla="*/ f6 1 f128"/>
              <a:gd name="f198" fmla="*/ f7 1 f129"/>
              <a:gd name="f199" fmla="+- f130 0 f1"/>
              <a:gd name="f200" fmla="*/ f192 f123 1"/>
              <a:gd name="f201" fmla="*/ f197 f123 1"/>
              <a:gd name="f202" fmla="*/ f198 f124 1"/>
              <a:gd name="f203" fmla="*/ f175 f124 1"/>
              <a:gd name="f204" fmla="*/ f131 f123 1"/>
              <a:gd name="f205" fmla="*/ f132 f124 1"/>
              <a:gd name="f206" fmla="*/ f133 f123 1"/>
              <a:gd name="f207" fmla="*/ f134 f124 1"/>
              <a:gd name="f208" fmla="*/ f135 f123 1"/>
              <a:gd name="f209" fmla="*/ f136 f124 1"/>
              <a:gd name="f210" fmla="*/ f137 f123 1"/>
              <a:gd name="f211" fmla="*/ f138 f124 1"/>
              <a:gd name="f212" fmla="*/ f139 f123 1"/>
              <a:gd name="f213" fmla="*/ f140 f124 1"/>
              <a:gd name="f214" fmla="*/ f141 f123 1"/>
              <a:gd name="f215" fmla="*/ f142 f124 1"/>
              <a:gd name="f216" fmla="*/ f143 f123 1"/>
              <a:gd name="f217" fmla="*/ f144 f124 1"/>
              <a:gd name="f218" fmla="*/ f145 f123 1"/>
              <a:gd name="f219" fmla="*/ f146 f124 1"/>
              <a:gd name="f220" fmla="*/ f147 f123 1"/>
              <a:gd name="f221" fmla="*/ f148 f124 1"/>
              <a:gd name="f222" fmla="*/ f149 f123 1"/>
              <a:gd name="f223" fmla="*/ f150 f123 1"/>
              <a:gd name="f224" fmla="*/ f151 f124 1"/>
              <a:gd name="f225" fmla="*/ f152 f123 1"/>
              <a:gd name="f226" fmla="*/ f153 f124 1"/>
              <a:gd name="f227" fmla="*/ f154 f123 1"/>
              <a:gd name="f228" fmla="*/ f155 f124 1"/>
              <a:gd name="f229" fmla="*/ f156 f123 1"/>
              <a:gd name="f230" fmla="*/ f157 f124 1"/>
              <a:gd name="f231" fmla="*/ f158 f123 1"/>
              <a:gd name="f232" fmla="*/ f159 f124 1"/>
              <a:gd name="f233" fmla="*/ f160 f123 1"/>
              <a:gd name="f234" fmla="*/ f161 f124 1"/>
              <a:gd name="f235" fmla="*/ f162 f123 1"/>
              <a:gd name="f236" fmla="*/ f163 f124 1"/>
              <a:gd name="f237" fmla="*/ f164 f123 1"/>
              <a:gd name="f238" fmla="*/ f165 f124 1"/>
              <a:gd name="f239" fmla="*/ f166 f123 1"/>
              <a:gd name="f240" fmla="*/ f167 f124 1"/>
              <a:gd name="f241" fmla="*/ f168 f123 1"/>
              <a:gd name="f242" fmla="*/ f169 f124 1"/>
              <a:gd name="f243" fmla="*/ f170 f123 1"/>
              <a:gd name="f244" fmla="*/ f171 f124 1"/>
              <a:gd name="f245" fmla="*/ f172 f123 1"/>
              <a:gd name="f246" fmla="*/ f173 f124 1"/>
              <a:gd name="f247" fmla="*/ f174 f123 1"/>
              <a:gd name="f248" fmla="*/ f176 f123 1"/>
              <a:gd name="f249" fmla="*/ f177 f124 1"/>
              <a:gd name="f250" fmla="*/ f178 f123 1"/>
              <a:gd name="f251" fmla="*/ f179 f124 1"/>
              <a:gd name="f252" fmla="*/ f180 f123 1"/>
              <a:gd name="f253" fmla="*/ f181 f124 1"/>
              <a:gd name="f254" fmla="*/ f182 f123 1"/>
              <a:gd name="f255" fmla="*/ f183 f124 1"/>
              <a:gd name="f256" fmla="*/ f184 f123 1"/>
              <a:gd name="f257" fmla="*/ f185 f124 1"/>
              <a:gd name="f258" fmla="*/ f186 f123 1"/>
              <a:gd name="f259" fmla="*/ f187 f124 1"/>
              <a:gd name="f260" fmla="*/ f188 f123 1"/>
              <a:gd name="f261" fmla="*/ f189 f124 1"/>
              <a:gd name="f262" fmla="*/ f190 f123 1"/>
              <a:gd name="f263" fmla="*/ f191 f124 1"/>
              <a:gd name="f264" fmla="*/ f193 f124 1"/>
              <a:gd name="f265" fmla="*/ f194 f123 1"/>
              <a:gd name="f266" fmla="*/ f195 f124 1"/>
              <a:gd name="f267" fmla="*/ f196 f1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204" y="f205"/>
              </a:cxn>
              <a:cxn ang="f199">
                <a:pos x="f206" y="f207"/>
              </a:cxn>
              <a:cxn ang="f199">
                <a:pos x="f208" y="f209"/>
              </a:cxn>
              <a:cxn ang="f199">
                <a:pos x="f210" y="f211"/>
              </a:cxn>
              <a:cxn ang="f199">
                <a:pos x="f212" y="f213"/>
              </a:cxn>
              <a:cxn ang="f199">
                <a:pos x="f214" y="f215"/>
              </a:cxn>
              <a:cxn ang="f199">
                <a:pos x="f216" y="f217"/>
              </a:cxn>
              <a:cxn ang="f199">
                <a:pos x="f218" y="f219"/>
              </a:cxn>
              <a:cxn ang="f199">
                <a:pos x="f220" y="f221"/>
              </a:cxn>
              <a:cxn ang="f199">
                <a:pos x="f222" y="f217"/>
              </a:cxn>
              <a:cxn ang="f199">
                <a:pos x="f223" y="f224"/>
              </a:cxn>
              <a:cxn ang="f199">
                <a:pos x="f225" y="f226"/>
              </a:cxn>
              <a:cxn ang="f199">
                <a:pos x="f227" y="f228"/>
              </a:cxn>
              <a:cxn ang="f199">
                <a:pos x="f229" y="f230"/>
              </a:cxn>
              <a:cxn ang="f199">
                <a:pos x="f231" y="f232"/>
              </a:cxn>
              <a:cxn ang="f199">
                <a:pos x="f233" y="f234"/>
              </a:cxn>
              <a:cxn ang="f199">
                <a:pos x="f235" y="f236"/>
              </a:cxn>
              <a:cxn ang="f199">
                <a:pos x="f237" y="f238"/>
              </a:cxn>
              <a:cxn ang="f199">
                <a:pos x="f239" y="f240"/>
              </a:cxn>
              <a:cxn ang="f199">
                <a:pos x="f241" y="f242"/>
              </a:cxn>
              <a:cxn ang="f199">
                <a:pos x="f243" y="f244"/>
              </a:cxn>
              <a:cxn ang="f199">
                <a:pos x="f245" y="f246"/>
              </a:cxn>
              <a:cxn ang="f199">
                <a:pos x="f247" y="f203"/>
              </a:cxn>
              <a:cxn ang="f199">
                <a:pos x="f248" y="f249"/>
              </a:cxn>
              <a:cxn ang="f199">
                <a:pos x="f250" y="f251"/>
              </a:cxn>
              <a:cxn ang="f199">
                <a:pos x="f252" y="f253"/>
              </a:cxn>
              <a:cxn ang="f199">
                <a:pos x="f254" y="f255"/>
              </a:cxn>
              <a:cxn ang="f199">
                <a:pos x="f256" y="f257"/>
              </a:cxn>
              <a:cxn ang="f199">
                <a:pos x="f258" y="f259"/>
              </a:cxn>
              <a:cxn ang="f199">
                <a:pos x="f260" y="f261"/>
              </a:cxn>
              <a:cxn ang="f199">
                <a:pos x="f262" y="f263"/>
              </a:cxn>
              <a:cxn ang="f199">
                <a:pos x="f200" y="f238"/>
              </a:cxn>
              <a:cxn ang="f199">
                <a:pos x="f204" y="f264"/>
              </a:cxn>
              <a:cxn ang="f199">
                <a:pos x="f265" y="f266"/>
              </a:cxn>
              <a:cxn ang="f199">
                <a:pos x="f265" y="f267"/>
              </a:cxn>
              <a:cxn ang="f199">
                <a:pos x="f204" y="f205"/>
              </a:cxn>
            </a:cxnLst>
            <a:rect l="f200" t="f203" r="f201" b="f202"/>
            <a:pathLst>
              <a:path w="8196" h="1192">
                <a:moveTo>
                  <a:pt x="f8" y="f9"/>
                </a:move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7"/>
                </a:lnTo>
                <a:lnTo>
                  <a:pt x="f39" y="f40"/>
                </a:lnTo>
                <a:lnTo>
                  <a:pt x="f41" y="f42"/>
                </a:lnTo>
                <a:lnTo>
                  <a:pt x="f43" y="f3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5"/>
                </a:lnTo>
                <a:lnTo>
                  <a:pt x="f93" y="f5"/>
                </a:lnTo>
                <a:lnTo>
                  <a:pt x="f94" y="f95"/>
                </a:lnTo>
                <a:lnTo>
                  <a:pt x="f96" y="f89"/>
                </a:lnTo>
                <a:lnTo>
                  <a:pt x="f97" y="f87"/>
                </a:lnTo>
                <a:lnTo>
                  <a:pt x="f98" y="f99"/>
                </a:lnTo>
                <a:lnTo>
                  <a:pt x="f100" y="f101"/>
                </a:lnTo>
                <a:lnTo>
                  <a:pt x="f17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77" y="f115"/>
                </a:lnTo>
                <a:lnTo>
                  <a:pt x="f108" y="f75"/>
                </a:lnTo>
                <a:lnTo>
                  <a:pt x="f116" y="f117"/>
                </a:lnTo>
                <a:lnTo>
                  <a:pt x="f118" y="f119"/>
                </a:lnTo>
                <a:lnTo>
                  <a:pt x="f5" y="f73"/>
                </a:lnTo>
                <a:lnTo>
                  <a:pt x="f5" y="f7"/>
                </a:lnTo>
                <a:lnTo>
                  <a:pt x="f8" y="f7"/>
                </a:lnTo>
                <a:lnTo>
                  <a:pt x="f8" y="f7"/>
                </a:lnTo>
                <a:lnTo>
                  <a:pt x="f6" y="f120"/>
                </a:lnTo>
                <a:lnTo>
                  <a:pt x="f6" y="f120"/>
                </a:lnTo>
                <a:lnTo>
                  <a:pt x="f6" y="f121"/>
                </a:lnTo>
                <a:lnTo>
                  <a:pt x="f6" y="f121"/>
                </a:lnTo>
                <a:lnTo>
                  <a:pt x="f8" y="f9"/>
                </a:lnTo>
                <a:lnTo>
                  <a:pt x="f8" y="f9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100794" tIns="50392" rIns="100794" bIns="50392" anchor="t" anchorCtr="0" compatLnSpc="1"/>
          <a:lstStyle/>
          <a:p>
            <a: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760707" y="2715621"/>
            <a:ext cx="8568531" cy="1679926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507424" y="1584518"/>
            <a:ext cx="7075105" cy="1035960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AF5FEC-73C2-4806-AEF6-4587547F62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1FE80-66C0-4DC8-A2D8-6BA6EE503EE4}" type="slidenum">
              <a:t>‹#›</a:t>
            </a:fld>
            <a:endParaRPr lang="ru-RU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745967" y="2953310"/>
            <a:ext cx="4213701" cy="37999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5120960" y="2953310"/>
            <a:ext cx="4213701" cy="379999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45967" y="2952122"/>
            <a:ext cx="4213701" cy="705221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46708" y="3779836"/>
            <a:ext cx="4211342" cy="2973125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500"/>
            </a:lvl4pPr>
            <a:lvl5pPr>
              <a:defRPr sz="15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24315" y="2952122"/>
            <a:ext cx="4213701" cy="705221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20813" y="3779836"/>
            <a:ext cx="4213701" cy="2973125"/>
          </a:xfrm>
        </p:spPr>
        <p:txBody>
          <a:bodyPr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500"/>
            </a:lvl4pPr>
            <a:lvl5pPr>
              <a:defRPr sz="15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124BB-1B28-433E-ADE6-3A72AE6421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5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0AE8E8-35EA-4757-B5BD-EDB2BCE44BE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7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52017" y="251990"/>
            <a:ext cx="9586670" cy="1572411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33345" y="787261"/>
            <a:ext cx="9616918" cy="1465938"/>
            <a:chOff x="233345" y="787261"/>
            <a:chExt cx="9616918" cy="1465938"/>
          </a:xfrm>
        </p:grpSpPr>
        <p:sp>
          <p:nvSpPr>
            <p:cNvPr id="4" name="Freeform 14"/>
            <p:cNvSpPr/>
            <p:nvPr/>
          </p:nvSpPr>
          <p:spPr>
            <a:xfrm>
              <a:off x="6666881" y="947135"/>
              <a:ext cx="3171066" cy="7870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887620" y="805714"/>
              <a:ext cx="6112443" cy="937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118478" y="819238"/>
              <a:ext cx="6028072" cy="8534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6184068" y="804479"/>
              <a:ext cx="3646837" cy="718215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33345" y="787261"/>
              <a:ext cx="9616918" cy="14659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E79E7A-4E0D-4D85-B8E4-F8AE2D22DEA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4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52017" y="251990"/>
            <a:ext cx="9586670" cy="1572411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7DC76D-B85C-43CC-8F4E-A176F756DDD0}" type="slidenum">
              <a:t>‹#›</a:t>
            </a:fld>
            <a:endParaRPr lang="ru-RU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1008061" y="3947830"/>
            <a:ext cx="3696233" cy="209991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60"/>
              </a:spcAft>
              <a:buNone/>
              <a:defRPr sz="20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233345" y="787261"/>
            <a:ext cx="9616919" cy="1467822"/>
            <a:chOff x="233345" y="787261"/>
            <a:chExt cx="9616919" cy="1467822"/>
          </a:xfrm>
        </p:grpSpPr>
        <p:sp>
          <p:nvSpPr>
            <p:cNvPr id="8" name="Freeform 14"/>
            <p:cNvSpPr/>
            <p:nvPr/>
          </p:nvSpPr>
          <p:spPr>
            <a:xfrm>
              <a:off x="6675129" y="947345"/>
              <a:ext cx="3175135" cy="788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9" name="Freeform 18"/>
            <p:cNvSpPr/>
            <p:nvPr/>
          </p:nvSpPr>
          <p:spPr>
            <a:xfrm>
              <a:off x="2891021" y="805732"/>
              <a:ext cx="6120280" cy="938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0" name="Freeform 22"/>
            <p:cNvSpPr/>
            <p:nvPr/>
          </p:nvSpPr>
          <p:spPr>
            <a:xfrm>
              <a:off x="3122173" y="819284"/>
              <a:ext cx="6035798" cy="8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1" name="Freeform 26"/>
            <p:cNvSpPr/>
            <p:nvPr/>
          </p:nvSpPr>
          <p:spPr>
            <a:xfrm>
              <a:off x="6191704" y="804507"/>
              <a:ext cx="3651519" cy="719129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2" name="Freeform 28"/>
            <p:cNvSpPr/>
            <p:nvPr/>
          </p:nvSpPr>
          <p:spPr>
            <a:xfrm>
              <a:off x="233345" y="787261"/>
              <a:ext cx="9616918" cy="14678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1008061" y="2519894"/>
            <a:ext cx="3696233" cy="1380899"/>
          </a:xfrm>
        </p:spPr>
        <p:txBody>
          <a:bodyPr anchor="b" anchorCtr="0"/>
          <a:lstStyle>
            <a:lvl1pPr algn="l">
              <a:defRPr sz="3500">
                <a:solidFill>
                  <a:srgbClr val="073E8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5128467" y="2015913"/>
            <a:ext cx="4303971" cy="4199820"/>
          </a:xfrm>
        </p:spPr>
        <p:txBody>
          <a:bodyPr anchor="ctr"/>
          <a:lstStyle>
            <a:lvl1pPr>
              <a:buClr>
                <a:srgbClr val="FFFFFF"/>
              </a:buClr>
              <a:defRPr sz="2400"/>
            </a:lvl1pPr>
            <a:lvl2pPr>
              <a:spcBef>
                <a:spcPts val="500"/>
              </a:spcBef>
              <a:buClr>
                <a:srgbClr val="FFFFFF"/>
              </a:buClr>
              <a:defRPr sz="2200"/>
            </a:lvl2pPr>
            <a:lvl3pPr>
              <a:buClr>
                <a:srgbClr val="FFFFFF"/>
              </a:buClr>
              <a:defRPr sz="2000"/>
            </a:lvl3pPr>
            <a:lvl4pPr>
              <a:spcBef>
                <a:spcPts val="400"/>
              </a:spcBef>
              <a:buClr>
                <a:srgbClr val="FFFFFF"/>
              </a:buClr>
              <a:defRPr sz="18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52017" y="251990"/>
            <a:ext cx="9586670" cy="6652516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33345" y="5901757"/>
            <a:ext cx="9616919" cy="1467822"/>
            <a:chOff x="233345" y="5901757"/>
            <a:chExt cx="9616919" cy="1467822"/>
          </a:xfrm>
        </p:grpSpPr>
        <p:sp>
          <p:nvSpPr>
            <p:cNvPr id="4" name="Freeform 14"/>
            <p:cNvSpPr/>
            <p:nvPr/>
          </p:nvSpPr>
          <p:spPr>
            <a:xfrm>
              <a:off x="6675129" y="6061831"/>
              <a:ext cx="3175135" cy="78809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891021" y="5920227"/>
              <a:ext cx="6120280" cy="9383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122173" y="5933770"/>
              <a:ext cx="6035798" cy="8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6191704" y="5918993"/>
              <a:ext cx="3651519" cy="719129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33345" y="5901757"/>
              <a:ext cx="9616918" cy="14678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5373416" y="373322"/>
            <a:ext cx="4203176" cy="2678551"/>
          </a:xfrm>
        </p:spPr>
        <p:txBody>
          <a:bodyPr anchor="b" anchorCtr="0"/>
          <a:lstStyle>
            <a:lvl1pPr algn="l">
              <a:defRPr sz="31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5366997" y="3070536"/>
            <a:ext cx="4209595" cy="2669215"/>
          </a:xfrm>
        </p:spPr>
        <p:txBody>
          <a:bodyPr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1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F1434A-0856-4294-AD1F-41B64F1604D9}" type="slidenum">
              <a:t>‹#›</a:t>
            </a:fld>
            <a:endParaRPr lang="ru-RU"/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924056" y="1511932"/>
            <a:ext cx="3931444" cy="3225463"/>
          </a:xfrm>
          <a:solidFill>
            <a:srgbClr val="31B6F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5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52017" y="251990"/>
            <a:ext cx="9586670" cy="2721482"/>
          </a:xfrm>
          <a:custGeom>
            <a:avLst>
              <a:gd name="f10" fmla="val 726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726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100794" tIns="50392" rIns="100794" bIns="50392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33345" y="1851257"/>
            <a:ext cx="9616918" cy="1465938"/>
            <a:chOff x="233345" y="1851257"/>
            <a:chExt cx="9616918" cy="1465938"/>
          </a:xfrm>
        </p:grpSpPr>
        <p:sp>
          <p:nvSpPr>
            <p:cNvPr id="4" name="Freeform 14"/>
            <p:cNvSpPr/>
            <p:nvPr/>
          </p:nvSpPr>
          <p:spPr>
            <a:xfrm>
              <a:off x="6666881" y="2011131"/>
              <a:ext cx="3171066" cy="78707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887620" y="1869710"/>
              <a:ext cx="6112443" cy="93712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3118478" y="1883234"/>
              <a:ext cx="6028072" cy="8534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6184068" y="1868475"/>
              <a:ext cx="3646837" cy="718215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33345" y="1851257"/>
              <a:ext cx="9616918" cy="14659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308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504035" y="372947"/>
            <a:ext cx="9072567" cy="1380899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94" tIns="50392" rIns="100794" bIns="50392" anchor="ctr" anchorCtr="1" compatLnSpc="1"/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692588" y="6889647"/>
            <a:ext cx="4174565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94" tIns="50392" rIns="100794" bIns="50392" anchor="ctr" anchorCtr="0" compatLnSpc="1"/>
          <a:lstStyle>
            <a:lvl1pPr marL="0" marR="0" lvl="0" indent="0" algn="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1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endParaRPr lang="ru-R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13475" y="6889647"/>
            <a:ext cx="4174565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94" tIns="50392" rIns="100794" bIns="50392" anchor="ctr" anchorCtr="0" compatLnSpc="1"/>
          <a:lstStyle>
            <a:lvl1pPr marL="0" marR="0" lvl="0" indent="0" algn="l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1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399900" y="6889647"/>
            <a:ext cx="1280827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94" tIns="50392" rIns="100794" bIns="50392" anchor="ctr" anchorCtr="1" compatLnSpc="1"/>
          <a:lstStyle>
            <a:lvl1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1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fld id="{85B30219-21B3-4DBA-AAB3-89BB39DEE8E2}" type="slidenum">
              <a:t>‹#›</a:t>
            </a:fld>
            <a:endParaRPr lang="ru-RU"/>
          </a:p>
        </p:txBody>
      </p:sp>
      <p:sp>
        <p:nvSpPr>
          <p:cNvPr id="13" name="Text Placeholder 2"/>
          <p:cNvSpPr txBox="1">
            <a:spLocks noGrp="1"/>
          </p:cNvSpPr>
          <p:nvPr>
            <p:ph type="body" idx="1"/>
          </p:nvPr>
        </p:nvSpPr>
        <p:spPr>
          <a:xfrm>
            <a:off x="961391" y="2949205"/>
            <a:ext cx="8167173" cy="3803748"/>
          </a:xfrm>
          <a:prstGeom prst="rect">
            <a:avLst/>
          </a:prstGeom>
          <a:noFill/>
          <a:ln>
            <a:noFill/>
          </a:ln>
        </p:spPr>
        <p:txBody>
          <a:bodyPr vert="horz" wrap="square" lIns="100794" tIns="50392" rIns="100794" bIns="50392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1007943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900" b="0" i="0" u="none" strike="noStrike" kern="1200" cap="none" spc="0" baseline="0">
          <a:solidFill>
            <a:srgbClr val="FFFFFF"/>
          </a:solidFill>
          <a:uFillTx/>
          <a:latin typeface="Candara"/>
        </a:defRPr>
      </a:lvl1pPr>
    </p:titleStyle>
    <p:bodyStyle>
      <a:lvl1pPr marL="302382" marR="0" lvl="0" indent="-302382" algn="l" defTabSz="1007943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ru-RU" sz="2600" b="0" i="0" u="none" strike="noStrike" kern="1200" cap="none" spc="0" baseline="0">
          <a:solidFill>
            <a:srgbClr val="073E87"/>
          </a:solidFill>
          <a:uFillTx/>
          <a:latin typeface="Candara"/>
        </a:defRPr>
      </a:lvl1pPr>
      <a:lvl2pPr marL="635215" marR="0" lvl="1" indent="-302382" algn="l" defTabSz="1007943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ru-RU" sz="2400" b="0" i="0" u="none" strike="noStrike" kern="1200" cap="none" spc="0" baseline="0">
          <a:solidFill>
            <a:srgbClr val="073E87"/>
          </a:solidFill>
          <a:uFillTx/>
          <a:latin typeface="Candara"/>
        </a:defRPr>
      </a:lvl2pPr>
      <a:lvl3pPr marL="943194" marR="0" lvl="2" indent="-251990" algn="l" defTabSz="1007943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ru-RU" sz="2200" b="0" i="0" u="none" strike="noStrike" kern="1200" cap="none" spc="0" baseline="0">
          <a:solidFill>
            <a:srgbClr val="073E87"/>
          </a:solidFill>
          <a:uFillTx/>
          <a:latin typeface="Candara"/>
        </a:defRPr>
      </a:lvl3pPr>
      <a:lvl4pPr marL="1259933" marR="0" lvl="3" indent="-251990" algn="l" defTabSz="1007943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ru-RU" sz="2000" b="0" i="0" u="none" strike="noStrike" kern="1200" cap="none" spc="0" baseline="0">
          <a:solidFill>
            <a:srgbClr val="073E87"/>
          </a:solidFill>
          <a:uFillTx/>
          <a:latin typeface="Candara"/>
        </a:defRPr>
      </a:lvl4pPr>
      <a:lvl5pPr marL="1612708" marR="0" lvl="4" indent="-251990" algn="l" defTabSz="1007943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ru-RU" sz="1800" b="0" i="0" u="none" strike="noStrike" kern="1200" cap="none" spc="0" baseline="0">
          <a:solidFill>
            <a:srgbClr val="073E87"/>
          </a:solidFill>
          <a:uFillTx/>
          <a:latin typeface="Candar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287789" y="0"/>
            <a:ext cx="9505059" cy="4499917"/>
          </a:xfrm>
        </p:spPr>
        <p:txBody>
          <a:bodyPr/>
          <a:lstStyle/>
          <a:p>
            <a:pPr lvl="0"/>
            <a:r>
              <a:rPr lang="ru-RU" sz="4400" b="1" dirty="0">
                <a:solidFill>
                  <a:srgbClr val="953735"/>
                </a:solidFill>
              </a:rPr>
              <a:t/>
            </a:r>
            <a:br>
              <a:rPr lang="ru-RU" sz="4400" b="1" dirty="0">
                <a:solidFill>
                  <a:srgbClr val="953735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«Детский сад №4 комбинированного вида»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«Трудовое воспитание 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одно 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направлений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Рабочей 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воспитания </a:t>
            </a:r>
            <a:b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дошкольном учреждении».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588032" y="4283890"/>
            <a:ext cx="9276816" cy="3744422"/>
          </a:xfrm>
        </p:spPr>
        <p:txBody>
          <a:bodyPr anchorCtr="0"/>
          <a:lstStyle/>
          <a:p>
            <a:pPr lvl="0"/>
            <a:endParaRPr lang="ru-RU" b="1" dirty="0">
              <a:solidFill>
                <a:srgbClr val="953735"/>
              </a:solidFill>
            </a:endParaRPr>
          </a:p>
          <a:p>
            <a:pPr lvl="0" algn="r"/>
            <a:endParaRPr lang="ru-RU" b="1" dirty="0">
              <a:solidFill>
                <a:srgbClr val="953735"/>
              </a:solidFill>
            </a:endParaRPr>
          </a:p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ст. воспитатель</a:t>
            </a:r>
          </a:p>
          <a:p>
            <a:pPr lvl="0"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Данилова Л.В.</a:t>
            </a:r>
          </a:p>
          <a:p>
            <a:pPr lvl="0"/>
            <a:r>
              <a:rPr lang="ru-RU" sz="20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г. Железногорск</a:t>
            </a:r>
          </a:p>
          <a:p>
            <a:pPr lvl="0"/>
            <a:r>
              <a:rPr lang="ru-RU" sz="20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 2022г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588032" y="323450"/>
            <a:ext cx="8655893" cy="3204395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359788" y="395459"/>
            <a:ext cx="9505059" cy="4752529"/>
          </a:xfrm>
        </p:spPr>
        <p:txBody>
          <a:bodyPr anchorCtr="0"/>
          <a:lstStyle/>
          <a:p>
            <a:pPr lvl="0" algn="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…Воспитание должно развивать в человеке привычку и любовь к труду;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оно должно дать ему возможность отыскать для себя труд в жизни.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6436B"/>
                </a:solidFill>
                <a:latin typeface="Times New Roman" pitchFamily="18" charset="0"/>
                <a:cs typeface="Times New Roman" pitchFamily="18" charset="0"/>
              </a:rPr>
              <a:t>К. Д. Ушинский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idx="1"/>
          </p:nvPr>
        </p:nvSpPr>
        <p:spPr>
          <a:xfrm>
            <a:off x="504035" y="179432"/>
            <a:ext cx="9072567" cy="6792254"/>
          </a:xfrm>
        </p:spPr>
        <p:txBody>
          <a:bodyPr anchorCtr="1"/>
          <a:lstStyle/>
          <a:p>
            <a:pPr marL="0" lvl="0" indent="0" algn="ctr">
              <a:spcBef>
                <a:spcPts val="1300"/>
              </a:spcBef>
              <a:buNone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</a:p>
          <a:p>
            <a:pPr marL="0" lvl="0" indent="0" algn="ctr">
              <a:spcBef>
                <a:spcPts val="1100"/>
              </a:spcBef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1200"/>
              </a:spcBef>
              <a:buNone/>
            </a:pPr>
            <a:r>
              <a:rPr lang="ru-RU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ООП ДО</a:t>
            </a:r>
          </a:p>
          <a:p>
            <a:pPr marL="0" lvl="0" indent="0" algn="ctr">
              <a:spcBef>
                <a:spcPts val="800"/>
              </a:spcBef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ОБРАЗОВАТЕЛЬНАЯ ОБАСТЬ</a:t>
            </a:r>
          </a:p>
          <a:p>
            <a:pPr marL="0" lvl="0" indent="0" algn="ctr">
              <a:spcBef>
                <a:spcPts val="800"/>
              </a:spcBef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 СОЦИАЛЬНО-КОММУНИКАТИВНОЕ РАЗВИТИЕ»</a:t>
            </a:r>
          </a:p>
          <a:p>
            <a:pPr marL="0" lvl="0" indent="0" algn="ctr">
              <a:spcBef>
                <a:spcPts val="800"/>
              </a:spcBef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800"/>
              </a:spcBef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80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</a:t>
            </a:r>
          </a:p>
          <a:p>
            <a:pPr marL="0" lvl="0" indent="0" algn="ctr">
              <a:spcBef>
                <a:spcPts val="1100"/>
              </a:spcBef>
              <a:buNone/>
            </a:pPr>
            <a:endParaRPr lang="ru-RU" sz="4400" b="1" dirty="0"/>
          </a:p>
          <a:p>
            <a:pPr lvl="0" algn="ctr">
              <a:spcBef>
                <a:spcPts val="1100"/>
              </a:spcBef>
            </a:pPr>
            <a:endParaRPr lang="ru-RU" sz="44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627686" y="1043531"/>
            <a:ext cx="484632" cy="648071"/>
          </a:xfrm>
          <a:custGeom>
            <a:avLst>
              <a:gd name="f0" fmla="val 1352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595959"/>
          </a:solidFill>
          <a:ln w="15873">
            <a:solidFill>
              <a:srgbClr val="165D83"/>
            </a:solidFill>
            <a:prstDash val="solid"/>
          </a:ln>
        </p:spPr>
        <p:txBody>
          <a:bodyPr vert="horz" wrap="square" lIns="91430" tIns="45720" rIns="91430" bIns="45720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112318" y="4464247"/>
            <a:ext cx="536579" cy="1012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3"/>
          <p:cNvSpPr txBox="1">
            <a:spLocks noGrp="1"/>
          </p:cNvSpPr>
          <p:nvPr>
            <p:ph idx="1"/>
          </p:nvPr>
        </p:nvSpPr>
        <p:spPr>
          <a:xfrm>
            <a:off x="67729" y="1907630"/>
            <a:ext cx="9869128" cy="5472610"/>
          </a:xfrm>
        </p:spPr>
        <p:txBody>
          <a:bodyPr numCol="2"/>
          <a:lstStyle/>
          <a:p>
            <a:pPr marL="0" lvl="0" indent="0" algn="ctr">
              <a:buNone/>
            </a:pPr>
            <a:r>
              <a:rPr lang="ru-RU" b="1" dirty="0">
                <a:latin typeface="Times New Roman" pitchFamily="18"/>
                <a:cs typeface="Times New Roman" pitchFamily="18"/>
              </a:rPr>
              <a:t>Стратегия развития воспитания в РФ на период до 2025 </a:t>
            </a:r>
            <a:r>
              <a:rPr lang="ru-RU" b="1" dirty="0" smtClean="0">
                <a:latin typeface="Times New Roman" pitchFamily="18"/>
                <a:cs typeface="Times New Roman" pitchFamily="18"/>
              </a:rPr>
              <a:t>г. :</a:t>
            </a:r>
            <a:endParaRPr lang="ru-RU" b="1" dirty="0">
              <a:latin typeface="Times New Roman" pitchFamily="18"/>
              <a:cs typeface="Times New Roman" pitchFamily="18"/>
            </a:endParaRPr>
          </a:p>
          <a:p>
            <a:pPr marL="0" lvl="0" indent="0">
              <a:spcBef>
                <a:spcPts val="500"/>
              </a:spcBef>
              <a:buNone/>
            </a:pPr>
            <a:r>
              <a:rPr lang="ru-RU" sz="22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-</a:t>
            </a:r>
            <a:r>
              <a:rPr lang="ru-RU" sz="23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гражданское и патриотическое воспитание;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ru-RU" sz="23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-духовно-нравственное воспитание;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ru-RU" sz="23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-приобщение детей к культурному наследию;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ru-RU" sz="23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-физическое развитие и культура здоровья;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ru-RU" sz="2300" b="1" dirty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-трудовое воспитание и профессиональное самоопределение;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ru-RU" sz="2300" b="1" dirty="0">
                <a:solidFill>
                  <a:srgbClr val="052E65"/>
                </a:solidFill>
                <a:latin typeface="Times New Roman" pitchFamily="18"/>
                <a:cs typeface="Times New Roman" pitchFamily="18"/>
              </a:rPr>
              <a:t>-</a:t>
            </a:r>
            <a:r>
              <a:rPr lang="ru-RU" sz="2300" b="1" dirty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экологическое </a:t>
            </a:r>
            <a:r>
              <a:rPr lang="ru-RU" sz="2300" b="1" dirty="0" smtClean="0">
                <a:solidFill>
                  <a:srgbClr val="0B87D6"/>
                </a:solidFill>
                <a:latin typeface="Times New Roman" pitchFamily="18"/>
                <a:cs typeface="Times New Roman" pitchFamily="18"/>
              </a:rPr>
              <a:t>воспитание.</a:t>
            </a:r>
          </a:p>
          <a:p>
            <a:pPr marL="0" lvl="0" indent="0" algn="ctr">
              <a:spcBef>
                <a:spcPts val="500"/>
              </a:spcBef>
              <a:buNone/>
            </a:pPr>
            <a:r>
              <a:rPr lang="ru-RU" b="1" dirty="0" smtClean="0">
                <a:solidFill>
                  <a:srgbClr val="052E65"/>
                </a:solidFill>
                <a:latin typeface="Times New Roman" pitchFamily="18"/>
                <a:cs typeface="Times New Roman" pitchFamily="18"/>
              </a:rPr>
              <a:t>Примерная </a:t>
            </a:r>
            <a:r>
              <a:rPr lang="ru-RU" b="1" dirty="0">
                <a:solidFill>
                  <a:srgbClr val="052E65"/>
                </a:solidFill>
                <a:latin typeface="Times New Roman" pitchFamily="18"/>
                <a:cs typeface="Times New Roman" pitchFamily="18"/>
              </a:rPr>
              <a:t>рабочая программа воспитания</a:t>
            </a:r>
            <a:endParaRPr lang="ru-RU" sz="2200" b="1" dirty="0">
              <a:solidFill>
                <a:srgbClr val="052E65"/>
              </a:solidFill>
              <a:latin typeface="Times New Roman" pitchFamily="18"/>
              <a:cs typeface="Times New Roman" pitchFamily="18"/>
            </a:endParaRPr>
          </a:p>
          <a:p>
            <a:pPr marL="0" lvl="0" indent="0" algn="ctr"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/>
                <a:cs typeface="Times New Roman" pitchFamily="18"/>
              </a:rPr>
              <a:t>Рабочая программа воспитания ДОУ: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2D83F4"/>
                </a:solidFill>
                <a:latin typeface="Times New Roman" pitchFamily="18"/>
                <a:cs typeface="Times New Roman" pitchFamily="18"/>
              </a:rPr>
              <a:t>-патриотическое воспитание;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2D83F4"/>
                </a:solidFill>
                <a:latin typeface="Times New Roman" pitchFamily="18"/>
                <a:cs typeface="Times New Roman" pitchFamily="18"/>
              </a:rPr>
              <a:t>-социальное воспитание;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2D83F4"/>
                </a:solidFill>
                <a:latin typeface="Times New Roman" pitchFamily="18"/>
                <a:cs typeface="Times New Roman" pitchFamily="18"/>
              </a:rPr>
              <a:t>-познавательное воспитание;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2D83F4"/>
                </a:solidFill>
                <a:latin typeface="Times New Roman" pitchFamily="18"/>
                <a:cs typeface="Times New Roman" pitchFamily="18"/>
              </a:rPr>
              <a:t>-физическое и оздоровительное воспитание;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/>
                <a:cs typeface="Times New Roman" pitchFamily="18"/>
              </a:rPr>
              <a:t>-трудовое воспитание;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2D83F4"/>
                </a:solidFill>
                <a:latin typeface="Times New Roman" pitchFamily="18"/>
                <a:cs typeface="Times New Roman" pitchFamily="18"/>
              </a:rPr>
              <a:t>-этико-эстетическое воспитание.</a:t>
            </a:r>
          </a:p>
        </p:txBody>
      </p:sp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504035" y="0"/>
            <a:ext cx="9072567" cy="1835621"/>
          </a:xfrm>
        </p:spPr>
        <p:txBody>
          <a:bodyPr/>
          <a:lstStyle/>
          <a:p>
            <a:pPr lvl="0"/>
            <a:r>
              <a:rPr lang="ru-RU" sz="2400" b="1" dirty="0">
                <a:solidFill>
                  <a:schemeClr val="bg1"/>
                </a:solidFill>
                <a:latin typeface="Times New Roman" pitchFamily="18"/>
                <a:cs typeface="Times New Roman" pitchFamily="18"/>
              </a:rPr>
              <a:t>Федеральный закон от 31.07.2020г. №304-ФЗ»О внесении изменений в Федеральный закон «Об образовании а Российской Федерации по вопросам воспитания обучающихся»</a:t>
            </a:r>
          </a:p>
        </p:txBody>
      </p:sp>
      <p:sp>
        <p:nvSpPr>
          <p:cNvPr id="4" name="Стрелка вниз 4"/>
          <p:cNvSpPr/>
          <p:nvPr/>
        </p:nvSpPr>
        <p:spPr>
          <a:xfrm>
            <a:off x="4797993" y="1476097"/>
            <a:ext cx="484632" cy="489204"/>
          </a:xfrm>
          <a:custGeom>
            <a:avLst>
              <a:gd name="f0" fmla="val 1090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06436B"/>
          </a:solidFill>
          <a:ln w="15873">
            <a:solidFill>
              <a:srgbClr val="165D83"/>
            </a:solidFill>
            <a:prstDash val="solid"/>
          </a:ln>
        </p:spPr>
        <p:txBody>
          <a:bodyPr vert="horz" wrap="square" lIns="91430" tIns="45720" rIns="91430" bIns="45720" anchor="ctr" anchorCtr="1" compatLnSpc="1"/>
          <a:lstStyle/>
          <a:p>
            <a:pPr marL="0" marR="0" lvl="0" indent="0" algn="ctr" defTabSz="91430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3"/>
          <p:cNvSpPr txBox="1">
            <a:spLocks noGrp="1"/>
          </p:cNvSpPr>
          <p:nvPr>
            <p:ph idx="1"/>
          </p:nvPr>
        </p:nvSpPr>
        <p:spPr>
          <a:xfrm>
            <a:off x="215780" y="2339675"/>
            <a:ext cx="9649068" cy="5040556"/>
          </a:xfrm>
        </p:spPr>
        <p:txBody>
          <a:bodyPr numCol="3"/>
          <a:lstStyle/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воспитания: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Патриотическое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Социальное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Трудовое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Познавательное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Физическое и оздоровительное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Этико-эстетическое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solidFill>
                <a:srgbClr val="32AE5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Базовые ценности: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Родина, природа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Человек, семья,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Дружба, сотрудничество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ru-RU" sz="1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Культура и </a:t>
            </a:r>
            <a:r>
              <a:rPr lang="ru-RU" sz="2400" b="1" dirty="0" smtClean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красота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solidFill>
                <a:srgbClr val="052E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 по ФГОС ДО: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None/>
            </a:pPr>
            <a:endParaRPr lang="ru-RU" sz="2400" b="1" dirty="0" smtClean="0">
              <a:solidFill>
                <a:srgbClr val="052E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None/>
            </a:pPr>
            <a:r>
              <a:rPr lang="ru-RU" sz="1900" b="1" dirty="0" smtClean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  <a:r>
              <a:rPr lang="ru-RU" sz="19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ru-RU" sz="19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52E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0" lvl="0" indent="0">
              <a:lnSpc>
                <a:spcPct val="90000"/>
              </a:lnSpc>
              <a:buNone/>
            </a:pPr>
            <a:endParaRPr lang="ru-RU" sz="2400" b="1" dirty="0">
              <a:solidFill>
                <a:srgbClr val="052E6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504035" y="372947"/>
            <a:ext cx="9072567" cy="1894728"/>
          </a:xfrm>
        </p:spPr>
        <p:txBody>
          <a:bodyPr/>
          <a:lstStyle/>
          <a:p>
            <a:pPr lvl="0"/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 воспитания ДОУ </a:t>
            </a:r>
            <a:b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приложение ООП ДО ДОУ)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ндрей\Desktop\ГМО труд.мое выступление 22г\img2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080629" cy="755967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idx="1"/>
          </p:nvPr>
        </p:nvSpPr>
        <p:spPr>
          <a:xfrm>
            <a:off x="215780" y="0"/>
            <a:ext cx="9649068" cy="7527532"/>
          </a:xfrm>
        </p:spPr>
        <p:txBody>
          <a:bodyPr/>
          <a:lstStyle/>
          <a:p>
            <a:pPr marL="0" lvl="0" indent="0" algn="ctr">
              <a:spcBef>
                <a:spcPts val="800"/>
              </a:spcBef>
              <a:buNone/>
            </a:pPr>
            <a:endParaRPr lang="ru-RU" sz="3300" b="1" dirty="0">
              <a:solidFill>
                <a:srgbClr val="C00000"/>
              </a:solidFill>
            </a:endParaRPr>
          </a:p>
          <a:p>
            <a:pPr marL="0" lvl="0" indent="0" algn="ctr">
              <a:spcBef>
                <a:spcPts val="80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воспитательной работы:</a:t>
            </a:r>
          </a:p>
          <a:p>
            <a:pPr marL="0" lvl="0" indent="0" algn="ctr">
              <a:spcBef>
                <a:spcPts val="300"/>
              </a:spcBef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•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показать детям необходимость постоянного труда в повседневной жизни, использовать его возможности для нравственного воспитания дошкольников;</a:t>
            </a:r>
          </a:p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•воспитывать у ребенка бережливость (беречь игрушки, одежду, труд и старания родителей, воспитателя, сверстников), так как данная черта непременно сопряжена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трудолюбием;</a:t>
            </a:r>
          </a:p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•предоставлять детям самостоятельность в выполнении работы, чтобы они почувствовали ответственность за свои действия;</a:t>
            </a:r>
          </a:p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•собственным примером трудолюбия и занятости создавать у детей соответствующее настроение, формировать стремление к полезной деятельности;</a:t>
            </a:r>
          </a:p>
          <a:p>
            <a:pPr marL="0" lv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•связывать развитие трудолюбия с формированием общественных мотивов труда, желанием приносить пользу людям.</a:t>
            </a:r>
          </a:p>
          <a:p>
            <a:pPr marL="0" lv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 noGrp="1"/>
          </p:cNvSpPr>
          <p:nvPr>
            <p:ph idx="1"/>
          </p:nvPr>
        </p:nvSpPr>
        <p:spPr>
          <a:xfrm>
            <a:off x="143771" y="179432"/>
            <a:ext cx="9936857" cy="7380241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труда в ДОУ:</a:t>
            </a:r>
          </a:p>
          <a:p>
            <a:pPr marL="0" lvl="0" indent="0" algn="ctr">
              <a:spcBef>
                <a:spcPts val="700"/>
              </a:spcBef>
              <a:buNone/>
            </a:pPr>
            <a:r>
              <a:rPr lang="ru-RU" sz="2800" b="1" dirty="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самообслуживание                   хозяйственно-бытовой </a:t>
            </a:r>
          </a:p>
          <a:p>
            <a:pPr marL="0" lvl="0" indent="0" algn="ctr">
              <a:spcBef>
                <a:spcPts val="700"/>
              </a:spcBef>
              <a:buNone/>
            </a:pPr>
            <a:r>
              <a:rPr lang="ru-RU" sz="2800" b="1" dirty="0">
                <a:solidFill>
                  <a:srgbClr val="031F43"/>
                </a:solidFill>
                <a:latin typeface="Times New Roman" pitchFamily="18" charset="0"/>
                <a:cs typeface="Times New Roman" pitchFamily="18" charset="0"/>
              </a:rPr>
              <a:t>труд в природе               ручной и художественный труд</a:t>
            </a:r>
          </a:p>
          <a:p>
            <a:pPr marL="0" lvl="0" indent="0" algn="ctr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организации труда: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Поручения: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организации: </a:t>
            </a:r>
            <a:r>
              <a:rPr lang="ru-RU" b="1" dirty="0">
                <a:solidFill>
                  <a:srgbClr val="0293E0"/>
                </a:solidFill>
                <a:latin typeface="Times New Roman" pitchFamily="18" charset="0"/>
                <a:cs typeface="Times New Roman" pitchFamily="18" charset="0"/>
              </a:rPr>
              <a:t>индивидуальные, подгрупповые, общие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продолжительности: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293E0"/>
                </a:solidFill>
                <a:latin typeface="Times New Roman" pitchFamily="18" charset="0"/>
                <a:cs typeface="Times New Roman" pitchFamily="18" charset="0"/>
              </a:rPr>
              <a:t>кратковременные, одноразовые, длительные, постоянные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Дежурства: 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293E0"/>
                </a:solidFill>
                <a:latin typeface="Times New Roman" pitchFamily="18" charset="0"/>
                <a:cs typeface="Times New Roman" pitchFamily="18" charset="0"/>
              </a:rPr>
              <a:t>по столовой, в уголке природы, по подготовке к занятиям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Полезный труд: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293E0"/>
                </a:solidFill>
                <a:latin typeface="Times New Roman" pitchFamily="18" charset="0"/>
                <a:cs typeface="Times New Roman" pitchFamily="18" charset="0"/>
              </a:rPr>
              <a:t>Общий, совместный, коллективный </a:t>
            </a:r>
          </a:p>
          <a:p>
            <a:pPr marL="0" lvl="0" indent="0" algn="ctr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Средства трудового воспитания: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B87D6"/>
                </a:solidFill>
                <a:latin typeface="Times New Roman" pitchFamily="18" charset="0"/>
                <a:cs typeface="Times New Roman" pitchFamily="18" charset="0"/>
              </a:rPr>
              <a:t>Собственная трудовая деятельность; </a:t>
            </a:r>
          </a:p>
          <a:p>
            <a:pPr marL="0" lvl="0" indent="0" algn="ctr">
              <a:buNone/>
            </a:pPr>
            <a:r>
              <a:rPr lang="ru-RU" b="1" dirty="0">
                <a:solidFill>
                  <a:srgbClr val="0B87D6"/>
                </a:solidFill>
                <a:latin typeface="Times New Roman" pitchFamily="18" charset="0"/>
                <a:cs typeface="Times New Roman" pitchFamily="18" charset="0"/>
              </a:rPr>
              <a:t>ознакомление с трудом взрослых, художественные средства.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768" y="1907629"/>
            <a:ext cx="9721079" cy="5652046"/>
          </a:xfrm>
        </p:spPr>
        <p:txBody>
          <a:bodyPr/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амостоятельно ухаживает за одеждой, устраняет непорядок в своем внешнем виде;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меет планировать свою трудовую деятельность, отбирать материалы для занятий, игр;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тарательно доводит начатое дело до конца, ответственно выполняет обязанности дежурного, поддерживает порядок в группе;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ценивает результат своего труда;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спытывает удовольствие в процессе выполнения интересной для него и полезной для других деятельности;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меет представление о профессиях, связанных со спецификой родного города;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меет представление о значимости труда взрослых, испытывает чувство благодарности к людям за их труд;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ережно относится к тому, что сделано руками человека.</a:t>
            </a:r>
          </a:p>
          <a:p>
            <a:endParaRPr lang="ru-RU" sz="2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детьми трудовой деятельности: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453</TotalTime>
  <Words>482</Words>
  <Application>Microsoft Office PowerPoint</Application>
  <PresentationFormat>Произвольный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МДОУ «Детский сад №4 комбинированного вида»   «Трудовое воспитание  как одно из направлений  Рабочей программы воспитания  в дошкольном учреждении».</vt:lpstr>
      <vt:lpstr>…Воспитание должно развивать в человеке привычку и любовь к труду;  оно должно дать ему возможность отыскать для себя труд в жизни.  К. Д. Ушинский</vt:lpstr>
      <vt:lpstr>Презентация PowerPoint</vt:lpstr>
      <vt:lpstr>Федеральный закон от 31.07.2020г. №304-ФЗ»О внесении изменений в Федеральный закон «Об образовании а Российской Федерации по вопросам воспитания обучающихся»</vt:lpstr>
      <vt:lpstr>Рабочая программа воспитания ДОУ  ( приложение ООП ДО ДОУ)</vt:lpstr>
      <vt:lpstr>Презентация PowerPoint</vt:lpstr>
      <vt:lpstr>Презентация PowerPoint</vt:lpstr>
      <vt:lpstr>Презентация PowerPoint</vt:lpstr>
      <vt:lpstr>Планируемые результаты освоения детьми трудовой деятельности: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педагогов ДОУ «Как развивать творческий потенциал детей».</dc:title>
  <dc:creator>Лора</dc:creator>
  <cp:lastModifiedBy>Артеменко ОН</cp:lastModifiedBy>
  <cp:revision>31</cp:revision>
  <cp:lastPrinted>2022-02-14T06:41:23Z</cp:lastPrinted>
  <dcterms:created xsi:type="dcterms:W3CDTF">2009-04-16T11:32:32Z</dcterms:created>
  <dcterms:modified xsi:type="dcterms:W3CDTF">2022-02-14T07:58:05Z</dcterms:modified>
</cp:coreProperties>
</file>