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9" r:id="rId8"/>
    <p:sldId id="266" r:id="rId9"/>
    <p:sldId id="26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98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6;&#1090;&#1082;&#1088;&#1099;&#1090;&#1072;&#1103;%20&#1053;&#1053;&#1054;&#1044;%202023\&#1076;&#1077;&#1090;&#1089;&#1082;&#1072;&#1103;%20&#1084;&#1091;&#1079;&#1099;&#1082;&#1072;%20-%20&#1055;&#1091;&#1090;&#1077;&#1096;&#1077;&#1089;&#1090;&#1074;&#1080;&#1077;%20&#1085;&#1072;%20&#1087;&#1072;&#1088;&#1086;&#1074;&#1086;&#1079;&#1077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6;&#1090;&#1082;&#1088;&#1099;&#1090;&#1072;&#1103;%20&#1053;&#1053;&#1054;&#1044;%202023\&#1044;&#1077;&#1090;&#1089;&#1082;&#1072;&#1103;%20-%20&#1055;&#1072;&#1088;&#1086;&#1074;&#1086;&#1079;-&#1073;&#1091;&#1082;&#1072;&#1096;&#1082;&#107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6;&#1090;&#1082;&#1088;&#1099;&#1090;&#1072;&#1103;%20&#1053;&#1053;&#1054;&#1044;%202023\obyknovennyy-solovey-golos-5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6;&#1090;&#1082;&#1088;&#1099;&#1090;&#1072;&#1103;%20&#1053;&#1053;&#1054;&#1044;%202023\polet__babochki%20(qmusic.me)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172200" cy="9144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 образовательное учреждение «Детский сад №11 г.Калининска Саратовской области»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2362200"/>
            <a:ext cx="6934200" cy="381000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Занятие по познавательному развитию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младшей группе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«В гости к Весне»</a:t>
            </a:r>
            <a:endParaRPr lang="ru-RU" sz="2800" dirty="0" smtClean="0">
              <a:solidFill>
                <a:srgbClr val="000000"/>
              </a:solidFill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                                          квалификационной категории:                                           Литвин Светлана Фёдоровна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4706/44774248.f4/0_67853_594de3f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mbdoycrr50.dagschool.com/_http_schools/1744/MBDOYCRR50/admin/ckfinder/core/connector/php/connector.phpfck_user_files/images/890864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3333750" cy="571501"/>
          </a:xfrm>
          <a:prstGeom prst="rect">
            <a:avLst/>
          </a:prstGeom>
          <a:noFill/>
        </p:spPr>
      </p:pic>
      <p:pic>
        <p:nvPicPr>
          <p:cNvPr id="2054" name="Picture 6" descr="http://r14.imgfast.net/users/1411/22/46/83/smiles/815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143000"/>
            <a:ext cx="928694" cy="755548"/>
          </a:xfrm>
          <a:prstGeom prst="rect">
            <a:avLst/>
          </a:prstGeom>
          <a:noFill/>
        </p:spPr>
      </p:pic>
      <p:pic>
        <p:nvPicPr>
          <p:cNvPr id="2056" name="Picture 8" descr="http://r14.imgfast.net/users/1411/22/46/83/smiles/815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133600"/>
            <a:ext cx="785818" cy="639310"/>
          </a:xfrm>
          <a:prstGeom prst="rect">
            <a:avLst/>
          </a:prstGeom>
          <a:noFill/>
        </p:spPr>
      </p:pic>
      <p:pic>
        <p:nvPicPr>
          <p:cNvPr id="7" name="Picture 6" descr="C:\Users\Admin\Downloads\ea89c4fc0edb4437080b056050bd189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0000" flipH="1">
            <a:off x="5946988" y="3227952"/>
            <a:ext cx="3177264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Admin\Downloads\hello_html_233ac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13" t="23077"/>
          <a:stretch>
            <a:fillRect/>
          </a:stretch>
        </p:blipFill>
        <p:spPr bwMode="auto">
          <a:xfrm rot="60000" flipH="1">
            <a:off x="0" y="3352800"/>
            <a:ext cx="5795651" cy="228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5486400"/>
            <a:ext cx="91440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детская музыка - Путешествие на паровоз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153400" y="5715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4706/44774248.f4/0_67853_594de3f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mbdoycrr50.dagschool.com/_http_schools/1744/MBDOYCRR50/admin/ckfinder/core/connector/php/connector.phpfck_user_files/images/890864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71480"/>
            <a:ext cx="3333750" cy="571501"/>
          </a:xfrm>
          <a:prstGeom prst="rect">
            <a:avLst/>
          </a:prstGeom>
          <a:noFill/>
        </p:spPr>
      </p:pic>
      <p:pic>
        <p:nvPicPr>
          <p:cNvPr id="2054" name="Picture 6" descr="http://r14.imgfast.net/users/1411/22/46/83/smiles/815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916074"/>
            <a:ext cx="928694" cy="755548"/>
          </a:xfrm>
          <a:prstGeom prst="rect">
            <a:avLst/>
          </a:prstGeom>
          <a:noFill/>
        </p:spPr>
      </p:pic>
      <p:pic>
        <p:nvPicPr>
          <p:cNvPr id="2056" name="Picture 8" descr="http://r14.imgfast.net/users/1411/22/46/83/smiles/815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675386"/>
            <a:ext cx="785818" cy="639310"/>
          </a:xfrm>
          <a:prstGeom prst="rect">
            <a:avLst/>
          </a:prstGeom>
          <a:noFill/>
        </p:spPr>
      </p:pic>
      <p:pic>
        <p:nvPicPr>
          <p:cNvPr id="7" name="Picture 6" descr="C:\Users\Admin\Downloads\ea89c4fc0edb4437080b056050bd189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60000">
            <a:off x="76028" y="3003627"/>
            <a:ext cx="3177264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Admin\Downloads\hello_html_233ac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13" t="23077"/>
          <a:stretch>
            <a:fillRect/>
          </a:stretch>
        </p:blipFill>
        <p:spPr bwMode="auto">
          <a:xfrm rot="-120000">
            <a:off x="3351187" y="2950737"/>
            <a:ext cx="5795651" cy="228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3276600" y="5029200"/>
            <a:ext cx="58674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0" y="5181600"/>
            <a:ext cx="34290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Детская - Паровоз-бук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239000" y="52578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Pictures\1648963954_5-vsegda-pomnim-com-p-les-v-pasmurnuyu-pogodu-foto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игра времена года\признаки вес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33" y="1"/>
            <a:ext cx="91475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Pictures\1648963954_5-vsegda-pomnim-com-p-les-v-pasmurnuyu-pogodu-foto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1648925942_2-vsegda-pomnim-com-p-solnechnii-den-v-lesu-fot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yknovennyy-solovey-golos-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8600" y="5562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1648925942_2-vsegda-pomnim-com-p-solnechnii-den-v-lesu-foto-2.jpg"/>
          <p:cNvPicPr>
            <a:picLocks noChangeAspect="1" noChangeArrowheads="1"/>
          </p:cNvPicPr>
          <p:nvPr/>
        </p:nvPicPr>
        <p:blipFill>
          <a:blip r:embed="rId3"/>
          <a:srcRect t="31111" r="2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olet__babochki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54864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1648925942_2-vsegda-pomnim-com-p-solnechnii-den-v-lesu-fot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dmin\Pictures\1670546572_35-kartinkin-net-p-kartinka-luga-dlya-detei-oboi-36.jpg"/>
          <p:cNvPicPr>
            <a:picLocks noChangeAspect="1" noChangeArrowheads="1"/>
          </p:cNvPicPr>
          <p:nvPr/>
        </p:nvPicPr>
        <p:blipFill>
          <a:blip r:embed="rId3"/>
          <a:srcRect t="31764" r="16781"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4" b="1819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246</TotalTime>
  <Words>24</Words>
  <PresentationFormat>Экран (4:3)</PresentationFormat>
  <Paragraphs>7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Муниципальное  бюджетное  дошкольное образовательное учреждение «Детский сад №11 г.Калининска Саратовской области»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 бюджетное  дошкольное образовательное учреждение «Детский сад №11 г.Калининска Саратовской области»</dc:title>
  <dc:creator>Admin</dc:creator>
  <cp:lastModifiedBy>Admin</cp:lastModifiedBy>
  <cp:revision>25</cp:revision>
  <dcterms:created xsi:type="dcterms:W3CDTF">2023-03-23T05:20:06Z</dcterms:created>
  <dcterms:modified xsi:type="dcterms:W3CDTF">2023-04-20T12:25:28Z</dcterms:modified>
</cp:coreProperties>
</file>