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7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37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7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2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14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1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9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25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08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25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02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A580-8957-47D6-87AD-D0B28FF3A24D}" type="datetimeFigureOut">
              <a:rPr lang="ru-RU" smtClean="0"/>
              <a:t>пн.07.10.2019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777B-C68F-46CC-9951-FDC6B29C88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14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9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862" y="-704538"/>
            <a:ext cx="12401862" cy="7562537"/>
          </a:xfrm>
        </p:spPr>
      </p:pic>
    </p:spTree>
    <p:extLst>
      <p:ext uri="{BB962C8B-B14F-4D97-AF65-F5344CB8AC3E}">
        <p14:creationId xmlns:p14="http://schemas.microsoft.com/office/powerpoint/2010/main" val="18876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719528"/>
            <a:ext cx="12306924" cy="7577528"/>
          </a:xfrm>
        </p:spPr>
      </p:pic>
    </p:spTree>
    <p:extLst>
      <p:ext uri="{BB962C8B-B14F-4D97-AF65-F5344CB8AC3E}">
        <p14:creationId xmlns:p14="http://schemas.microsoft.com/office/powerpoint/2010/main" val="4517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4518"/>
            <a:ext cx="12441836" cy="7592518"/>
          </a:xfrm>
        </p:spPr>
      </p:pic>
    </p:spTree>
    <p:extLst>
      <p:ext uri="{BB962C8B-B14F-4D97-AF65-F5344CB8AC3E}">
        <p14:creationId xmlns:p14="http://schemas.microsoft.com/office/powerpoint/2010/main" val="34060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9233"/>
            <a:ext cx="12192000" cy="8027233"/>
          </a:xfrm>
        </p:spPr>
      </p:pic>
    </p:spTree>
    <p:extLst>
      <p:ext uri="{BB962C8B-B14F-4D97-AF65-F5344CB8AC3E}">
        <p14:creationId xmlns:p14="http://schemas.microsoft.com/office/powerpoint/2010/main" val="28344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74558"/>
            <a:ext cx="12351894" cy="7532557"/>
          </a:xfrm>
        </p:spPr>
      </p:pic>
    </p:spTree>
    <p:extLst>
      <p:ext uri="{BB962C8B-B14F-4D97-AF65-F5344CB8AC3E}">
        <p14:creationId xmlns:p14="http://schemas.microsoft.com/office/powerpoint/2010/main" val="32205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</cp:revision>
  <dcterms:created xsi:type="dcterms:W3CDTF">2019-10-05T12:19:19Z</dcterms:created>
  <dcterms:modified xsi:type="dcterms:W3CDTF">2019-10-07T04:51:20Z</dcterms:modified>
</cp:coreProperties>
</file>