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6" r:id="rId5"/>
    <p:sldId id="265" r:id="rId6"/>
    <p:sldId id="264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3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2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7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2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8E31-0388-42BD-99F2-6F755331AD67}" type="datetimeFigureOut">
              <a:rPr lang="ru-RU" smtClean="0"/>
              <a:pPr/>
              <a:t>08.07.2023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A863-6741-4C49-89BA-6A2340A49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2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7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2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4A44-2A64-4D6C-9DE9-B00976C915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69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5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85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38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 defTabSz="91380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 defTabSz="91380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 defTabSz="91380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3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64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904" indent="0">
              <a:buNone/>
              <a:defRPr sz="2000" b="1"/>
            </a:lvl2pPr>
            <a:lvl3pPr marL="913806" indent="0">
              <a:buNone/>
              <a:defRPr sz="1800" b="1"/>
            </a:lvl3pPr>
            <a:lvl4pPr marL="1370710" indent="0">
              <a:buNone/>
              <a:defRPr sz="1600" b="1"/>
            </a:lvl4pPr>
            <a:lvl5pPr marL="1827616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20" indent="0">
              <a:buNone/>
              <a:defRPr sz="1600" b="1"/>
            </a:lvl7pPr>
            <a:lvl8pPr marL="3198323" indent="0">
              <a:buNone/>
              <a:defRPr sz="1600" b="1"/>
            </a:lvl8pPr>
            <a:lvl9pPr marL="3655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6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904" indent="0">
              <a:buNone/>
              <a:defRPr sz="2000" b="1"/>
            </a:lvl2pPr>
            <a:lvl3pPr marL="913806" indent="0">
              <a:buNone/>
              <a:defRPr sz="1800" b="1"/>
            </a:lvl3pPr>
            <a:lvl4pPr marL="1370710" indent="0">
              <a:buNone/>
              <a:defRPr sz="1600" b="1"/>
            </a:lvl4pPr>
            <a:lvl5pPr marL="1827616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20" indent="0">
              <a:buNone/>
              <a:defRPr sz="1600" b="1"/>
            </a:lvl7pPr>
            <a:lvl8pPr marL="3198323" indent="0">
              <a:buNone/>
              <a:defRPr sz="1600" b="1"/>
            </a:lvl8pPr>
            <a:lvl9pPr marL="365522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50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7" y="2212854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95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85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3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5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3" y="2438406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6904" indent="0">
              <a:buNone/>
              <a:defRPr sz="1200"/>
            </a:lvl2pPr>
            <a:lvl3pPr marL="913806" indent="0">
              <a:buNone/>
              <a:defRPr sz="1000"/>
            </a:lvl3pPr>
            <a:lvl4pPr marL="1370710" indent="0">
              <a:buNone/>
              <a:defRPr sz="900"/>
            </a:lvl4pPr>
            <a:lvl5pPr marL="1827616" indent="0">
              <a:buNone/>
              <a:defRPr sz="900"/>
            </a:lvl5pPr>
            <a:lvl6pPr marL="2284516" indent="0">
              <a:buNone/>
              <a:defRPr sz="900"/>
            </a:lvl6pPr>
            <a:lvl7pPr marL="2741420" indent="0">
              <a:buNone/>
              <a:defRPr sz="900"/>
            </a:lvl7pPr>
            <a:lvl8pPr marL="3198323" indent="0">
              <a:buNone/>
              <a:defRPr sz="900"/>
            </a:lvl8pPr>
            <a:lvl9pPr marL="3655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6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6904" indent="0">
              <a:buNone/>
              <a:defRPr sz="2800"/>
            </a:lvl2pPr>
            <a:lvl3pPr marL="913806" indent="0">
              <a:buNone/>
              <a:defRPr sz="2400"/>
            </a:lvl3pPr>
            <a:lvl4pPr marL="1370710" indent="0">
              <a:buNone/>
              <a:defRPr sz="2000"/>
            </a:lvl4pPr>
            <a:lvl5pPr marL="1827616" indent="0">
              <a:buNone/>
              <a:defRPr sz="2000"/>
            </a:lvl5pPr>
            <a:lvl6pPr marL="2284516" indent="0">
              <a:buNone/>
              <a:defRPr sz="2000"/>
            </a:lvl6pPr>
            <a:lvl7pPr marL="2741420" indent="0">
              <a:buNone/>
              <a:defRPr sz="2000"/>
            </a:lvl7pPr>
            <a:lvl8pPr marL="3198323" indent="0">
              <a:buNone/>
              <a:defRPr sz="2000"/>
            </a:lvl8pPr>
            <a:lvl9pPr marL="365522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904" indent="0">
              <a:buNone/>
              <a:defRPr sz="1200"/>
            </a:lvl2pPr>
            <a:lvl3pPr marL="913806" indent="0">
              <a:buNone/>
              <a:defRPr sz="1000"/>
            </a:lvl3pPr>
            <a:lvl4pPr marL="1370710" indent="0">
              <a:buNone/>
              <a:defRPr sz="900"/>
            </a:lvl4pPr>
            <a:lvl5pPr marL="1827616" indent="0">
              <a:buNone/>
              <a:defRPr sz="900"/>
            </a:lvl5pPr>
            <a:lvl6pPr marL="2284516" indent="0">
              <a:buNone/>
              <a:defRPr sz="900"/>
            </a:lvl6pPr>
            <a:lvl7pPr marL="2741420" indent="0">
              <a:buNone/>
              <a:defRPr sz="900"/>
            </a:lvl7pPr>
            <a:lvl8pPr marL="3198323" indent="0">
              <a:buNone/>
              <a:defRPr sz="900"/>
            </a:lvl8pPr>
            <a:lvl9pPr marL="365522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32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342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61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74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98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391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rtlCol="0" anchor="ctr"/>
          <a:lstStyle/>
          <a:p>
            <a:pPr algn="ctr" defTabSz="91391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rtlCol="0" anchor="ctr"/>
          <a:lstStyle/>
          <a:p>
            <a:pPr algn="ctr" defTabSz="91391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rtlCol="0" anchor="ctr"/>
          <a:lstStyle/>
          <a:p>
            <a:pPr algn="ctr" defTabSz="91391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116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273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959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0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7" indent="0">
              <a:buNone/>
              <a:defRPr sz="1600" b="1"/>
            </a:lvl8pPr>
            <a:lvl9pPr marL="36556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5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959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0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7" indent="0">
              <a:buNone/>
              <a:defRPr sz="1600" b="1"/>
            </a:lvl8pPr>
            <a:lvl9pPr marL="36556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50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7" y="2212853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07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09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0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2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5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2" y="2438405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6959" indent="0">
              <a:buNone/>
              <a:defRPr sz="1200"/>
            </a:lvl2pPr>
            <a:lvl3pPr marL="913916" indent="0">
              <a:buNone/>
              <a:defRPr sz="1000"/>
            </a:lvl3pPr>
            <a:lvl4pPr marL="1370875" indent="0">
              <a:buNone/>
              <a:defRPr sz="900"/>
            </a:lvl4pPr>
            <a:lvl5pPr marL="1827835" indent="0">
              <a:buNone/>
              <a:defRPr sz="900"/>
            </a:lvl5pPr>
            <a:lvl6pPr marL="2284790" indent="0">
              <a:buNone/>
              <a:defRPr sz="900"/>
            </a:lvl6pPr>
            <a:lvl7pPr marL="2741749" indent="0">
              <a:buNone/>
              <a:defRPr sz="900"/>
            </a:lvl7pPr>
            <a:lvl8pPr marL="3198707" indent="0">
              <a:buNone/>
              <a:defRPr sz="900"/>
            </a:lvl8pPr>
            <a:lvl9pPr marL="36556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22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6959" indent="0">
              <a:buNone/>
              <a:defRPr sz="2800"/>
            </a:lvl2pPr>
            <a:lvl3pPr marL="913916" indent="0">
              <a:buNone/>
              <a:defRPr sz="2400"/>
            </a:lvl3pPr>
            <a:lvl4pPr marL="1370875" indent="0">
              <a:buNone/>
              <a:defRPr sz="2000"/>
            </a:lvl4pPr>
            <a:lvl5pPr marL="1827835" indent="0">
              <a:buNone/>
              <a:defRPr sz="2000"/>
            </a:lvl5pPr>
            <a:lvl6pPr marL="2284790" indent="0">
              <a:buNone/>
              <a:defRPr sz="2000"/>
            </a:lvl6pPr>
            <a:lvl7pPr marL="2741749" indent="0">
              <a:buNone/>
              <a:defRPr sz="2000"/>
            </a:lvl7pPr>
            <a:lvl8pPr marL="3198707" indent="0">
              <a:buNone/>
              <a:defRPr sz="2000"/>
            </a:lvl8pPr>
            <a:lvl9pPr marL="365566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959" indent="0">
              <a:buNone/>
              <a:defRPr sz="1200"/>
            </a:lvl2pPr>
            <a:lvl3pPr marL="913916" indent="0">
              <a:buNone/>
              <a:defRPr sz="1000"/>
            </a:lvl3pPr>
            <a:lvl4pPr marL="1370875" indent="0">
              <a:buNone/>
              <a:defRPr sz="900"/>
            </a:lvl4pPr>
            <a:lvl5pPr marL="1827835" indent="0">
              <a:buNone/>
              <a:defRPr sz="900"/>
            </a:lvl5pPr>
            <a:lvl6pPr marL="2284790" indent="0">
              <a:buNone/>
              <a:defRPr sz="900"/>
            </a:lvl6pPr>
            <a:lvl7pPr marL="2741749" indent="0">
              <a:buNone/>
              <a:defRPr sz="900"/>
            </a:lvl7pPr>
            <a:lvl8pPr marL="3198707" indent="0">
              <a:buNone/>
              <a:defRPr sz="900"/>
            </a:lvl8pPr>
            <a:lvl9pPr marL="36556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074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716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478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101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093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13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3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95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124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5" indent="0">
              <a:buNone/>
              <a:defRPr sz="1600" b="1"/>
            </a:lvl4pPr>
            <a:lvl5pPr marL="1828273" indent="0">
              <a:buNone/>
              <a:defRPr sz="1600" b="1"/>
            </a:lvl5pPr>
            <a:lvl6pPr marL="2285339" indent="0">
              <a:buNone/>
              <a:defRPr sz="1600" b="1"/>
            </a:lvl6pPr>
            <a:lvl7pPr marL="2742408" indent="0">
              <a:buNone/>
              <a:defRPr sz="1600" b="1"/>
            </a:lvl7pPr>
            <a:lvl8pPr marL="3199476" indent="0">
              <a:buNone/>
              <a:defRPr sz="1600" b="1"/>
            </a:lvl8pPr>
            <a:lvl9pPr marL="365654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5" indent="0">
              <a:buNone/>
              <a:defRPr sz="1600" b="1"/>
            </a:lvl4pPr>
            <a:lvl5pPr marL="1828273" indent="0">
              <a:buNone/>
              <a:defRPr sz="1600" b="1"/>
            </a:lvl5pPr>
            <a:lvl6pPr marL="2285339" indent="0">
              <a:buNone/>
              <a:defRPr sz="1600" b="1"/>
            </a:lvl6pPr>
            <a:lvl7pPr marL="2742408" indent="0">
              <a:buNone/>
              <a:defRPr sz="1600" b="1"/>
            </a:lvl7pPr>
            <a:lvl8pPr marL="3199476" indent="0">
              <a:buNone/>
              <a:defRPr sz="1600" b="1"/>
            </a:lvl8pPr>
            <a:lvl9pPr marL="365654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50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51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416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92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422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0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0" y="2438403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5" indent="0">
              <a:buNone/>
              <a:defRPr sz="900"/>
            </a:lvl4pPr>
            <a:lvl5pPr marL="1828273" indent="0">
              <a:buNone/>
              <a:defRPr sz="900"/>
            </a:lvl5pPr>
            <a:lvl6pPr marL="2285339" indent="0">
              <a:buNone/>
              <a:defRPr sz="900"/>
            </a:lvl6pPr>
            <a:lvl7pPr marL="2742408" indent="0">
              <a:buNone/>
              <a:defRPr sz="900"/>
            </a:lvl7pPr>
            <a:lvl8pPr marL="3199476" indent="0">
              <a:buNone/>
              <a:defRPr sz="900"/>
            </a:lvl8pPr>
            <a:lvl9pPr marL="365654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594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5" indent="0">
              <a:buNone/>
              <a:defRPr sz="2000"/>
            </a:lvl4pPr>
            <a:lvl5pPr marL="1828273" indent="0">
              <a:buNone/>
              <a:defRPr sz="2000"/>
            </a:lvl5pPr>
            <a:lvl6pPr marL="2285339" indent="0">
              <a:buNone/>
              <a:defRPr sz="2000"/>
            </a:lvl6pPr>
            <a:lvl7pPr marL="2742408" indent="0">
              <a:buNone/>
              <a:defRPr sz="2000"/>
            </a:lvl7pPr>
            <a:lvl8pPr marL="3199476" indent="0">
              <a:buNone/>
              <a:defRPr sz="2000"/>
            </a:lvl8pPr>
            <a:lvl9pPr marL="365654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5" indent="0">
              <a:buNone/>
              <a:defRPr sz="900"/>
            </a:lvl4pPr>
            <a:lvl5pPr marL="1828273" indent="0">
              <a:buNone/>
              <a:defRPr sz="900"/>
            </a:lvl5pPr>
            <a:lvl6pPr marL="2285339" indent="0">
              <a:buNone/>
              <a:defRPr sz="900"/>
            </a:lvl6pPr>
            <a:lvl7pPr marL="2742408" indent="0">
              <a:buNone/>
              <a:defRPr sz="900"/>
            </a:lvl7pPr>
            <a:lvl8pPr marL="3199476" indent="0">
              <a:buNone/>
              <a:defRPr sz="900"/>
            </a:lvl8pPr>
            <a:lvl9pPr marL="365654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51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54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7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7" indent="0">
              <a:buNone/>
              <a:defRPr sz="900"/>
            </a:lvl8pPr>
            <a:lvl9pPr marL="365628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3" indent="0">
              <a:buNone/>
              <a:defRPr sz="2000"/>
            </a:lvl5pPr>
            <a:lvl6pPr marL="2285176" indent="0">
              <a:buNone/>
              <a:defRPr sz="2000"/>
            </a:lvl6pPr>
            <a:lvl7pPr marL="2742212" indent="0">
              <a:buNone/>
              <a:defRPr sz="2000"/>
            </a:lvl7pPr>
            <a:lvl8pPr marL="3199247" indent="0">
              <a:buNone/>
              <a:defRPr sz="2000"/>
            </a:lvl8pPr>
            <a:lvl9pPr marL="365628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7" indent="0">
              <a:buNone/>
              <a:defRPr sz="900"/>
            </a:lvl8pPr>
            <a:lvl9pPr marL="365628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3" rIns="91407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7" tIns="45703" rIns="91407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8888-69E9-4E1D-A3C9-18AC377B5955}" type="datetimeFigureOut">
              <a:rPr lang="ru-RU" smtClean="0"/>
              <a:pPr/>
              <a:t>08.07.2023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EA6C-EF57-4B6A-A531-78DB88F7D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2" indent="-285648" algn="l" defTabSz="9140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9" algn="l" defTabSz="9140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9" algn="l" defTabSz="9140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8" indent="-228519" algn="l" defTabSz="9140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9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9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4" indent="-228519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9" indent="-228519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2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7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2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380" tIns="45692" rIns="91380" bIns="45692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1" y="6356356"/>
            <a:ext cx="2085975" cy="365125"/>
          </a:xfrm>
          <a:prstGeom prst="rect">
            <a:avLst/>
          </a:prstGeom>
        </p:spPr>
        <p:txBody>
          <a:bodyPr vert="horz" lIns="91380" tIns="45692" rIns="45692" bIns="45692" rtlCol="0" anchor="ctr"/>
          <a:lstStyle>
            <a:lvl1pPr algn="r" defTabSz="91380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71" y="6356356"/>
            <a:ext cx="2847975" cy="365125"/>
          </a:xfrm>
          <a:prstGeom prst="rect">
            <a:avLst/>
          </a:prstGeom>
        </p:spPr>
        <p:txBody>
          <a:bodyPr vert="horz" lIns="45692" tIns="45692" rIns="91380" bIns="45692" rtlCol="0" anchor="ctr"/>
          <a:lstStyle>
            <a:lvl1pPr algn="l" defTabSz="91380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356356"/>
            <a:ext cx="561975" cy="365125"/>
          </a:xfrm>
          <a:prstGeom prst="rect">
            <a:avLst/>
          </a:prstGeom>
        </p:spPr>
        <p:txBody>
          <a:bodyPr vert="horz" lIns="27413" tIns="45692" rIns="45692" bIns="45692" rtlCol="0" anchor="ctr"/>
          <a:lstStyle>
            <a:lvl1pPr algn="l" defTabSz="91380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 defTabSz="91380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 defTabSz="91380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15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806" rtl="0" eaLnBrk="1" latinLnBrk="0" hangingPunct="1">
        <a:lnSpc>
          <a:spcPts val="5796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677" indent="-342677" algn="l" defTabSz="9138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468" indent="-285562" algn="l" defTabSz="91380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258" indent="-228451" algn="l" defTabSz="9138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9162" indent="-228451" algn="l" defTabSz="91380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6066" indent="-228451" algn="l" defTabSz="9138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2968" indent="-228451" algn="l" defTabSz="91380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9872" indent="-228451" algn="l" defTabSz="9138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6775" indent="-228451" algn="l" defTabSz="91380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3682" indent="-228451" algn="l" defTabSz="9138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4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6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0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6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20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3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8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391" tIns="45697" rIns="91391" bIns="45697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1" y="6356355"/>
            <a:ext cx="2085975" cy="365125"/>
          </a:xfrm>
          <a:prstGeom prst="rect">
            <a:avLst/>
          </a:prstGeom>
        </p:spPr>
        <p:txBody>
          <a:bodyPr vert="horz" lIns="91391" tIns="45697" rIns="45697" bIns="45697" rtlCol="0" anchor="ctr"/>
          <a:lstStyle>
            <a:lvl1pPr algn="r" defTabSz="91391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70" y="6356355"/>
            <a:ext cx="2847975" cy="365125"/>
          </a:xfrm>
          <a:prstGeom prst="rect">
            <a:avLst/>
          </a:prstGeom>
        </p:spPr>
        <p:txBody>
          <a:bodyPr vert="horz" lIns="45697" tIns="45697" rIns="91391" bIns="45697" rtlCol="0" anchor="ctr"/>
          <a:lstStyle>
            <a:lvl1pPr algn="l" defTabSz="91391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356355"/>
            <a:ext cx="561975" cy="365125"/>
          </a:xfrm>
          <a:prstGeom prst="rect">
            <a:avLst/>
          </a:prstGeom>
        </p:spPr>
        <p:txBody>
          <a:bodyPr vert="horz" lIns="27417" tIns="45697" rIns="45697" bIns="45697" rtlCol="0" anchor="ctr"/>
          <a:lstStyle>
            <a:lvl1pPr algn="l" defTabSz="91391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rtlCol="0" anchor="ctr"/>
          <a:lstStyle/>
          <a:p>
            <a:pPr algn="ctr" defTabSz="91391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rtlCol="0" anchor="ctr"/>
          <a:lstStyle/>
          <a:p>
            <a:pPr algn="ctr" defTabSz="91391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916" rtl="0" eaLnBrk="1" latinLnBrk="0" hangingPunct="1">
        <a:lnSpc>
          <a:spcPts val="5797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718" indent="-342718" algn="l" defTabSz="913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557" indent="-285597" algn="l" defTabSz="9139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396" indent="-228478" algn="l" defTabSz="9139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9354" indent="-228478" algn="l" defTabSz="9139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6313" indent="-228478" algn="l" defTabSz="9139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3270" indent="-228478" algn="l" defTabSz="9139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0229" indent="-228478" algn="l" defTabSz="9139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7187" indent="-228478" algn="l" defTabSz="91391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4148" indent="-228478" algn="l" defTabSz="9139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5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7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7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13" tIns="45708" rIns="91413" bIns="45708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3" tIns="45708" rIns="91413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0" y="6356353"/>
            <a:ext cx="2085975" cy="365125"/>
          </a:xfrm>
          <a:prstGeom prst="rect">
            <a:avLst/>
          </a:prstGeom>
        </p:spPr>
        <p:txBody>
          <a:bodyPr vert="horz" lIns="91413" tIns="45708" rIns="45708" bIns="45708" rtlCol="0" anchor="ctr"/>
          <a:lstStyle>
            <a:lvl1pPr algn="r" defTabSz="91413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6CDB02-F1BB-4268-976C-A2D747FC64B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8" y="6356353"/>
            <a:ext cx="2847975" cy="365125"/>
          </a:xfrm>
          <a:prstGeom prst="rect">
            <a:avLst/>
          </a:prstGeom>
        </p:spPr>
        <p:txBody>
          <a:bodyPr vert="horz" lIns="45708" tIns="45708" rIns="91413" bIns="45708" rtlCol="0" anchor="ctr"/>
          <a:lstStyle>
            <a:lvl1pPr algn="l" defTabSz="91413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356353"/>
            <a:ext cx="561975" cy="365125"/>
          </a:xfrm>
          <a:prstGeom prst="rect">
            <a:avLst/>
          </a:prstGeom>
        </p:spPr>
        <p:txBody>
          <a:bodyPr vert="horz" lIns="27423" tIns="45708" rIns="45708" bIns="45708" rtlCol="0" anchor="ctr"/>
          <a:lstStyle>
            <a:lvl1pPr algn="l" defTabSz="914136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D3EC35-D749-4AB1-A32C-3980E6A250F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91413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136" rtl="0" eaLnBrk="1" latinLnBrk="0" hangingPunct="1">
        <a:lnSpc>
          <a:spcPts val="5799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735" indent="-285667" algn="l" defTabSz="91413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670" indent="-228534" algn="l" defTabSz="91413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9739" indent="-228534" algn="l" defTabSz="91413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6807" indent="-228534" algn="l" defTabSz="91413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3874" indent="-228534" algn="l" defTabSz="91413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0943" indent="-228534" algn="l" defTabSz="91413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011" indent="-228534" algn="l" defTabSz="914136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080" indent="-228534" algn="l" defTabSz="91413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3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8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643053"/>
            <a:ext cx="6500858" cy="2246735"/>
          </a:xfrm>
          <a:prstGeom prst="rect">
            <a:avLst/>
          </a:prstGeom>
        </p:spPr>
        <p:txBody>
          <a:bodyPr wrap="square" lIns="91407" tIns="45703" rIns="91407" bIns="4570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дошкольного возраста к ценностям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здорового образа жизни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здоровьесберегающих технологий.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Занятие на дорожке здоровья</a:t>
            </a:r>
          </a:p>
        </p:txBody>
      </p:sp>
      <p:pic>
        <p:nvPicPr>
          <p:cNvPr id="2051" name="Picture 3" descr="C:\Users\АДМИНИСТРАТОР_\Desktop\3571748032dfc2c22f568c7a6d3cb3f9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3" y="3669918"/>
            <a:ext cx="4233242" cy="317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_\Desktop\75bb027655f35978151dc662c60b3283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116" y="620688"/>
            <a:ext cx="393955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116" y="3645024"/>
            <a:ext cx="393955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10"/>
            <a:ext cx="4104456" cy="278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656" y="764709"/>
            <a:ext cx="2326863" cy="369275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Массажер</a:t>
            </a:r>
            <a:r>
              <a:rPr lang="ru-RU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спины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171" y="3444971"/>
            <a:ext cx="3582911" cy="400053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Занятие на </a:t>
            </a:r>
            <a:r>
              <a:rPr lang="ru-RU" sz="2000" b="1" dirty="0" err="1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массажере</a:t>
            </a:r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ног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8235" y="3279866"/>
            <a:ext cx="3401644" cy="400053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Профилактика плоскостопия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916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7427168" cy="764704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Бодрящая гимнастика после сна</a:t>
            </a:r>
          </a:p>
        </p:txBody>
      </p:sp>
      <p:pic>
        <p:nvPicPr>
          <p:cNvPr id="9" name="Объект 3" descr="Бодрящая гимнасти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1217"/>
            <a:ext cx="4067944" cy="2639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ДМИНИСТРАТОР_\Desktop\ВЫПУСК\Дима Г\SAM_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664" y="980730"/>
            <a:ext cx="4048818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АДМИНИСТРАТОР_\Desktop\ВЫПУСК\Дима Г\SAM_0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8702"/>
            <a:ext cx="4156720" cy="311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АДМИНИСТРАТОР_\Desktop\1613dcaa6bfff98aa0e36d20bd2627fe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281" y="3740462"/>
            <a:ext cx="4151725" cy="311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4358" y="811455"/>
            <a:ext cx="2202919" cy="338498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16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Упражнения в постели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1036" y="965344"/>
            <a:ext cx="2474339" cy="369275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Самомассаж в постели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281" y="3540406"/>
            <a:ext cx="3120028" cy="400053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Гимнастика возле кровати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54192" y="3417420"/>
            <a:ext cx="3127402" cy="707830"/>
          </a:xfrm>
          <a:prstGeom prst="rect">
            <a:avLst/>
          </a:prstGeom>
          <a:noFill/>
        </p:spPr>
        <p:txBody>
          <a:bodyPr wrap="none" lIns="91380" tIns="45692" rIns="91380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Дыхательная гимнастика ,</a:t>
            </a:r>
          </a:p>
          <a:p>
            <a:pPr algn="ctr" defTabSz="913806"/>
            <a:r>
              <a:rPr lang="ru-RU" sz="20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Гимнастика для глаз</a:t>
            </a:r>
          </a:p>
        </p:txBody>
      </p:sp>
    </p:spTree>
    <p:extLst>
      <p:ext uri="{BB962C8B-B14F-4D97-AF65-F5344CB8AC3E}">
        <p14:creationId xmlns:p14="http://schemas.microsoft.com/office/powerpoint/2010/main" xmlns="" val="40541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39328" y="1197431"/>
            <a:ext cx="8229600" cy="215541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solidFill>
                  <a:srgbClr val="FF0000"/>
                </a:solidFill>
              </a:rPr>
              <a:t>Динамические паузы,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физкультмунутки</a:t>
            </a:r>
            <a:r>
              <a:rPr lang="ru-RU" sz="1600" b="1" i="1" dirty="0" smtClean="0">
                <a:solidFill>
                  <a:srgbClr val="FF0000"/>
                </a:solidFill>
              </a:rPr>
              <a:t>, оздоровительные час, пальчиковая гимнастика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5" descr="PIC_01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078" y="790479"/>
            <a:ext cx="3384376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PIC_01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732" y="76470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26" y="3396676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874" y="3575228"/>
            <a:ext cx="4656816" cy="3282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41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Релаксация,   игры на снятие эмоционального напряжения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63589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692700"/>
            <a:ext cx="3608735" cy="2706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АДМИНИСТРАТОР_\Desktop\ВЫПУСК 2\Султан\SAM_1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6010"/>
            <a:ext cx="4716016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_\Desktop\ВЫПУСК 2\Султан\SAM_1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20" y="3861048"/>
            <a:ext cx="4427983" cy="29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3655959"/>
            <a:ext cx="4032448" cy="412099"/>
          </a:xfrm>
          <a:prstGeom prst="rect">
            <a:avLst/>
          </a:prstGeom>
          <a:noFill/>
        </p:spPr>
        <p:txBody>
          <a:bodyPr wrap="square" lIns="91396" tIns="45697" rIns="91396" bIns="4569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которые лечат</a:t>
            </a:r>
            <a:endParaRPr lang="ru-RU" sz="2000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0418" y="3573020"/>
            <a:ext cx="4935108" cy="400063"/>
          </a:xfrm>
          <a:prstGeom prst="rect">
            <a:avLst/>
          </a:prstGeom>
          <a:noFill/>
        </p:spPr>
        <p:txBody>
          <a:bodyPr wrap="none" lIns="91396" tIns="45697" rIns="91396" bIns="4569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3806"/>
            <a:r>
              <a:rPr lang="ru-RU" sz="2000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Самомассаж на утренней гимнастике</a:t>
            </a:r>
            <a:endParaRPr lang="ru-RU" sz="2000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0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63" y="-94237"/>
            <a:ext cx="8229600" cy="76470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Игры, занятия для снятия напряжения и стресса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6"/>
            <a:ext cx="3960440" cy="2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947" y="533054"/>
            <a:ext cx="4005263" cy="307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6098"/>
            <a:ext cx="4211960" cy="305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1576"/>
            <a:ext cx="4104456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48" y="439459"/>
            <a:ext cx="2842201" cy="67071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026"/>
            <a:r>
              <a:rPr lang="ru-RU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с крупой</a:t>
            </a:r>
          </a:p>
          <a:p>
            <a:pPr algn="ctr" defTabSz="914026"/>
            <a:r>
              <a:rPr lang="ru-RU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«Угадай на ощупь»</a:t>
            </a:r>
            <a:endParaRPr lang="ru-RU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35965"/>
            <a:ext cx="4104456" cy="383363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026"/>
            <a:r>
              <a:rPr lang="ru-RU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Занятия  аппликацией, глиной</a:t>
            </a:r>
            <a:endParaRPr lang="ru-RU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438" y="3365987"/>
            <a:ext cx="4091049" cy="412099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026"/>
            <a:r>
              <a:rPr lang="ru-RU" sz="2000" b="1" dirty="0" smtClean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 с пуговицами, шишками</a:t>
            </a:r>
            <a:endParaRPr lang="ru-RU" sz="2000" b="1" dirty="0">
              <a:ln w="11430"/>
              <a:gradFill>
                <a:gsLst>
                  <a:gs pos="0">
                    <a:srgbClr val="1AB39F">
                      <a:tint val="90000"/>
                      <a:satMod val="120000"/>
                    </a:srgbClr>
                  </a:gs>
                  <a:gs pos="25000">
                    <a:srgbClr val="1AB39F">
                      <a:tint val="93000"/>
                      <a:satMod val="120000"/>
                    </a:srgbClr>
                  </a:gs>
                  <a:gs pos="50000">
                    <a:srgbClr val="1AB39F">
                      <a:shade val="89000"/>
                      <a:satMod val="110000"/>
                    </a:srgbClr>
                  </a:gs>
                  <a:gs pos="75000">
                    <a:srgbClr val="1AB39F">
                      <a:tint val="93000"/>
                      <a:satMod val="120000"/>
                    </a:srgbClr>
                  </a:gs>
                  <a:gs pos="100000">
                    <a:srgbClr val="1AB39F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 Office</vt:lpstr>
      <vt:lpstr>3_Исполнительная</vt:lpstr>
      <vt:lpstr>4_Исполнительная</vt:lpstr>
      <vt:lpstr>5_Исполнительная</vt:lpstr>
      <vt:lpstr>Слайд 1</vt:lpstr>
      <vt:lpstr>Занятие на дорожке здоровья</vt:lpstr>
      <vt:lpstr>Бодрящая гимнастика после сна</vt:lpstr>
      <vt:lpstr>          Динамические паузы, физкультмунутки, оздоровительные час, пальчиковая гимнастика</vt:lpstr>
      <vt:lpstr>Релаксация,   игры на снятие эмоционального напряжения</vt:lpstr>
      <vt:lpstr>Игры, занятия для снятия напряжения и стресса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АДМИНИСТРАТОР_</dc:creator>
  <cp:lastModifiedBy>АДМИНИСТРАТОР_</cp:lastModifiedBy>
  <cp:revision>3</cp:revision>
  <dcterms:created xsi:type="dcterms:W3CDTF">2021-03-21T08:22:04Z</dcterms:created>
  <dcterms:modified xsi:type="dcterms:W3CDTF">2023-07-08T11:04:25Z</dcterms:modified>
</cp:coreProperties>
</file>