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303" r:id="rId4"/>
    <p:sldId id="304" r:id="rId5"/>
    <p:sldId id="295" r:id="rId6"/>
    <p:sldId id="305" r:id="rId7"/>
    <p:sldId id="306" r:id="rId8"/>
    <p:sldId id="296" r:id="rId9"/>
    <p:sldId id="266" r:id="rId10"/>
    <p:sldId id="267" r:id="rId11"/>
    <p:sldId id="294" r:id="rId12"/>
    <p:sldId id="297" r:id="rId13"/>
    <p:sldId id="259" r:id="rId14"/>
    <p:sldId id="260" r:id="rId15"/>
    <p:sldId id="258" r:id="rId16"/>
    <p:sldId id="298" r:id="rId17"/>
    <p:sldId id="292" r:id="rId18"/>
    <p:sldId id="293" r:id="rId19"/>
    <p:sldId id="299" r:id="rId20"/>
    <p:sldId id="268" r:id="rId21"/>
    <p:sldId id="318" r:id="rId22"/>
    <p:sldId id="300" r:id="rId23"/>
    <p:sldId id="315" r:id="rId24"/>
    <p:sldId id="316" r:id="rId25"/>
    <p:sldId id="301" r:id="rId26"/>
    <p:sldId id="319" r:id="rId27"/>
    <p:sldId id="320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EFBB-6DF3-4600-B258-5AB1353EF542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D5DA-CE26-46E2-85CB-6C58E95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2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D5DA-CE26-46E2-85CB-6C58E95FDF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VDdUtc-dUB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isit-samara.com/virtual-excursions/excursions_263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r93rQmYNeg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VS305tgWU" TargetMode="External"/><Relationship Id="rId2" Type="http://schemas.openxmlformats.org/officeDocument/2006/relationships/hyperlink" Target="https://www.youtube.com/watch?v=NQcvhIh7X_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youtube.com/watch?v=sc8V2Z37AY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Q-jGt--eGo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CVKxUDk3Tt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tIUZyZ7omV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0920" cy="1793167"/>
          </a:xfrm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Виртуальная экскурсия, посвящённая культурным местам отдыха 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«Отдыхаем всей семьёй»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Самар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амара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Самара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Сама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Набережная Самары - SAMARATODAY.RU (Самара Сегодн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924943"/>
            <a:ext cx="5799054" cy="394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157192"/>
            <a:ext cx="8112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Самарский цирк носит имя Олега Попова - знаменитого советского клоуна. Здание цирка стоит на высоком откосе над Волгой, недалеко от набережной. Построенное в 1969 году, сверху оно действительно напоминает кепку артиста.</a:t>
            </a:r>
          </a:p>
        </p:txBody>
      </p:sp>
      <p:pic>
        <p:nvPicPr>
          <p:cNvPr id="20482" name="Picture 2" descr="Олег Попов - биография - советские актёры - Кино-Театр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/>
          <a:stretch/>
        </p:blipFill>
        <p:spPr bwMode="auto">
          <a:xfrm>
            <a:off x="218797" y="127185"/>
            <a:ext cx="4841993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Государственный цирк, Самара: представления, афиша, адр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90" y="1988840"/>
            <a:ext cx="4039427" cy="302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20595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https://www.youtube.com/watch?v=VDdUtc-dUB4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46" y="332656"/>
            <a:ext cx="8154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Самарский государственный цирк имени О. Попова</a:t>
            </a:r>
          </a:p>
        </p:txBody>
      </p:sp>
      <p:pic>
        <p:nvPicPr>
          <p:cNvPr id="8" name="Picture 6" descr="Цирк в Самаре: афиша на 2020 год, расписание представлений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/>
          <a:stretch/>
        </p:blipFill>
        <p:spPr bwMode="auto">
          <a:xfrm>
            <a:off x="294968" y="2102028"/>
            <a:ext cx="8556855" cy="40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691680" y="3429000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965025" y="2618886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+mn-ea"/>
                <a:cs typeface="+mn-cs"/>
              </a:rPr>
              <a:t>Самарская 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+mn-ea"/>
                <a:cs typeface="+mn-cs"/>
              </a:rPr>
              <a:t>набережная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3364"/>
            <a:ext cx="669674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2" y="1916311"/>
            <a:ext cx="7146424" cy="44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311"/>
            <a:ext cx="8024767" cy="45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3" y="1903362"/>
            <a:ext cx="8005659" cy="485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388" y="568185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/>
              </a:rPr>
              <a:t>https://visit-samara.com/virtual-excursions/excursions_263.html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8" y="1388375"/>
            <a:ext cx="7632848" cy="4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8748" y="311157"/>
            <a:ext cx="759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Прогулка по набережной Самары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амарская набережная, парк культуры и отдыха, Россия, Самар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8" y="1440071"/>
            <a:ext cx="8077664" cy="5364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328" y="1166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НАШ ГОРОД СТОИТ НА ПРЕКРАСНОЙ РУССКОЙ РЕКЕ - ВОЛГЕ.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ВОЛЖСКАЯ НАБЕРЕЖНАЯ ЯВЛЯЕТСЯ ГОРДОСТЬЮ НАШЕГО ГОРОДА. ОНА САМАЯ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ПРОТЯЖЕННАЯ НА ВОЛГЕ.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625360" y="3429000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965025" y="2618886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1429429" y="218683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15" y="311156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Ботанический сад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8674" name="Picture 2" descr="Ботанический сад реставрировали почти два г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8"/>
          <a:stretch/>
        </p:blipFill>
        <p:spPr bwMode="auto">
          <a:xfrm>
            <a:off x="395536" y="1196752"/>
            <a:ext cx="8218842" cy="49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Ботанический сад в Самаре открыли для посещений в тестовом режим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03905"/>
            <a:ext cx="8654950" cy="48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В Ботаническом саду Самары появятся зоны отдыха посетител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905"/>
            <a:ext cx="9001000" cy="48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15" y="311156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Прогулка в ботаническом саду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6003423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https://www.youtube.com/watch?v=r93rQmYNegA</a:t>
            </a:r>
            <a:endParaRPr lang="ru-RU" dirty="0"/>
          </a:p>
        </p:txBody>
      </p:sp>
      <p:pic>
        <p:nvPicPr>
          <p:cNvPr id="29698" name="Picture 2" descr="Ботанический сад, Самара | Самара KidsReview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 bwMode="auto">
          <a:xfrm>
            <a:off x="1115616" y="1565040"/>
            <a:ext cx="7052840" cy="42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19872" y="2924944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965025" y="2618886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1429429" y="218683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2418373" y="206084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36565" y="4437112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7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15" y="311156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парк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им.Гагарина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2770" name="Picture 2" descr="Серые «Парки Самары» | Самарский обыв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1" y="1629918"/>
            <a:ext cx="7776864" cy="43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Самарский парк Гагарина вошел в 30-ку лучших парков отдыха Росси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1" y="958728"/>
            <a:ext cx="7776864" cy="57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Парки Самары. Парк Гагарина | Беб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9" y="958727"/>
            <a:ext cx="7878482" cy="57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Самара парк Гагарина воскресенье 4k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" y="957488"/>
            <a:ext cx="8949128" cy="57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15" y="311156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Прогулка в парке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им.Гагарина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00278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https://www.youtube.com/watch?v=NQcvhIh7X_s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53819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https://www.youtube.com/watch?v=2UVS305tgWU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431" y="6074489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https://www.youtube.com/watch?v=sc8V2Z37AYk</a:t>
            </a:r>
            <a:endParaRPr lang="ru-RU" dirty="0"/>
          </a:p>
        </p:txBody>
      </p:sp>
      <p:pic>
        <p:nvPicPr>
          <p:cNvPr id="33796" name="Picture 4" descr="Парк им. Ю. Гагарина | Культурный Навигатор | Р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057"/>
            <a:ext cx="5256584" cy="35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380312" y="260648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965025" y="2618886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1429429" y="218683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2418373" y="206084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3173375" y="161077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Площадь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п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етра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 дубравы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https://ic.pics.livejournal.com/valerij_063/78497235/12248/1224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bs.twimg.com/media/D6bM6l0WwAA48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955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062965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https://youtu.be/MQ-jGt--eGo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795648" y="72328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965025" y="2618886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1429429" y="218683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2418373" y="2060848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3173375" y="161077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696">
            <a:off x="7385126" y="-73255"/>
            <a:ext cx="755459" cy="7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Храм 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рождества Пресвятой Богородицы</a:t>
            </a:r>
          </a:p>
        </p:txBody>
      </p:sp>
      <p:pic>
        <p:nvPicPr>
          <p:cNvPr id="4" name="Рисунок 3" descr="https://avatars.mds.yandex.net/get-altay/878647/2a0000016286eb21de8d5d369d800d897c01/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3248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8558" y="587727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https://yandex.ru/video/preview/?filmId=17084019516865024922&amp;url=http%3A%2F%2Fvk.com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 descr="https://media-cdn.tripadvisor.com/media/photo-s/19/e8/94/bf/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616662" cy="54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анорама города Самары» картина Смирновой-Львовской Екатерины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"/>
          <a:stretch/>
        </p:blipFill>
        <p:spPr bwMode="auto">
          <a:xfrm>
            <a:off x="-11548" y="908720"/>
            <a:ext cx="914676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55592"/>
            <a:ext cx="678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Первый пункт нашего путешествия: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Детская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картинная галерея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В самарском музее «Детская картинная галерея» откроются две выста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9823"/>
            <a:ext cx="722476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6680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tooltip="Поделиться ссылкой"/>
              </a:rPr>
              <a:t>https://youtu.be/CVKxUDk3Tto</a:t>
            </a:r>
            <a:endParaRPr lang="ru-RU" dirty="0"/>
          </a:p>
        </p:txBody>
      </p:sp>
      <p:pic>
        <p:nvPicPr>
          <p:cNvPr id="11266" name="Picture 2" descr="https://www.bebinka.ru/sites/default/files/mdkg_vy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4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43608" y="4689140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957">
            <a:off x="222717" y="3099314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Самарский театр кукол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294" name="Picture 6" descr="https://img-fotki.yandex.ru/get/57551/46980979.245/0_118094_40ddb306_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2" b="4182"/>
          <a:stretch/>
        </p:blipFill>
        <p:spPr bwMode="auto">
          <a:xfrm>
            <a:off x="467543" y="1196752"/>
            <a:ext cx="80049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908" y="6136399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https://youtu.be/tIUZyZ7omVI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История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возникновения Самарского театра кукол связана с именами таких прославленных деятелей этого вида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исскуства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как – Евгений Сергеевич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Деммени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и Сергей Владимирович Образцов. Именно они сыграли большую роль в становлении и развитии театра кукол не только в нашей стране, но и в Самаре.</a:t>
            </a:r>
          </a:p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Точную дату образования самарского театра кукол установить не удалось. Известно только, что в начале 30 годов, в Самаре существовало большое количество творческих коллективов, работающих в жанре кукольного театра.</a:t>
            </a:r>
          </a:p>
        </p:txBody>
      </p:sp>
      <p:pic>
        <p:nvPicPr>
          <p:cNvPr id="13314" name="Picture 2" descr="https://pbs.twimg.com/media/EOP5F27XsAAP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16632"/>
            <a:ext cx="5364596" cy="3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4045" r="26461" b="20589"/>
          <a:stretch/>
        </p:blipFill>
        <p:spPr bwMode="auto">
          <a:xfrm>
            <a:off x="683159" y="61457"/>
            <a:ext cx="7848872" cy="51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259632" y="3933056"/>
            <a:ext cx="48734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7317" r="80649" b="49917"/>
          <a:stretch/>
        </p:blipFill>
        <p:spPr bwMode="auto">
          <a:xfrm>
            <a:off x="1130472" y="5251129"/>
            <a:ext cx="3477121" cy="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4552" r="80649" b="52683"/>
          <a:stretch/>
        </p:blipFill>
        <p:spPr bwMode="auto">
          <a:xfrm>
            <a:off x="1130471" y="5633000"/>
            <a:ext cx="3816833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6903" r="80649" b="60424"/>
          <a:stretch/>
        </p:blipFill>
        <p:spPr bwMode="auto">
          <a:xfrm>
            <a:off x="1130471" y="6078783"/>
            <a:ext cx="3477121" cy="3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52151" r="80649" b="45129"/>
          <a:stretch/>
        </p:blipFill>
        <p:spPr bwMode="auto">
          <a:xfrm>
            <a:off x="1131588" y="6471335"/>
            <a:ext cx="3365164" cy="3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4593" r="80649" b="62721"/>
          <a:stretch/>
        </p:blipFill>
        <p:spPr bwMode="auto">
          <a:xfrm>
            <a:off x="4607593" y="5257069"/>
            <a:ext cx="3528392" cy="4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9856" r="80649" b="47476"/>
          <a:stretch/>
        </p:blipFill>
        <p:spPr bwMode="auto">
          <a:xfrm>
            <a:off x="4607593" y="5650538"/>
            <a:ext cx="3528392" cy="4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42106" r="80649" b="55078"/>
          <a:stretch/>
        </p:blipFill>
        <p:spPr bwMode="auto">
          <a:xfrm>
            <a:off x="4607592" y="6028287"/>
            <a:ext cx="3528393" cy="4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9684" r="80649" b="57535"/>
          <a:stretch/>
        </p:blipFill>
        <p:spPr bwMode="auto">
          <a:xfrm>
            <a:off x="4607593" y="6429043"/>
            <a:ext cx="3528392" cy="4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77">
            <a:off x="600636" y="3287193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ᐈ Флажок старта векторные картинки, иллюстрации старт флажк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3942">
            <a:off x="87105" y="3068960"/>
            <a:ext cx="16417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t="17431" r="25434" b="29800"/>
          <a:stretch/>
        </p:blipFill>
        <p:spPr bwMode="auto">
          <a:xfrm>
            <a:off x="611560" y="1540355"/>
            <a:ext cx="8388424" cy="530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-29267"/>
            <a:ext cx="7736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Самарский государственный цирк имени О. Попова</a:t>
            </a:r>
          </a:p>
        </p:txBody>
      </p:sp>
      <p:pic>
        <p:nvPicPr>
          <p:cNvPr id="2054" name="Picture 6" descr="Цирк в Самаре: афиша на 2020 год, расписание представлени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1" y="1540355"/>
            <a:ext cx="8807799" cy="52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</TotalTime>
  <Words>154</Words>
  <Application>Microsoft Office PowerPoint</Application>
  <PresentationFormat>Экран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Виртуальная экскурсия, посвящённая культурным местам отдыха  «Отдыхаем всей семьёй»</vt:lpstr>
      <vt:lpstr>Презентация PowerPoint</vt:lpstr>
      <vt:lpstr>Первый пункт нашего путешествия: Детская картинная галерея</vt:lpstr>
      <vt:lpstr>Презентация PowerPoint</vt:lpstr>
      <vt:lpstr>Презентация PowerPoint</vt:lpstr>
      <vt:lpstr>Самарский театр кукол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Самарская набережная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Площадь петра дубравы</vt:lpstr>
      <vt:lpstr>Презентация PowerPoint</vt:lpstr>
      <vt:lpstr>Презентация PowerPoint</vt:lpstr>
      <vt:lpstr>Храм рождества Пресвятой Богородицы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экскурсия, посвящённая культурным местам отдыха  «отдыхаем всей семьёй»</dc:title>
  <dc:creator>Никитенко</dc:creator>
  <cp:lastModifiedBy>Виктор</cp:lastModifiedBy>
  <cp:revision>38</cp:revision>
  <dcterms:created xsi:type="dcterms:W3CDTF">2020-06-05T13:33:37Z</dcterms:created>
  <dcterms:modified xsi:type="dcterms:W3CDTF">2020-07-17T11:56:44Z</dcterms:modified>
</cp:coreProperties>
</file>