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66" r:id="rId18"/>
    <p:sldId id="267" r:id="rId19"/>
    <p:sldId id="268" r:id="rId20"/>
    <p:sldId id="279" r:id="rId21"/>
    <p:sldId id="269" r:id="rId22"/>
    <p:sldId id="280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57" d="100"/>
          <a:sy n="57" d="100"/>
        </p:scale>
        <p:origin x="72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2884C-389F-4827-B271-1E7FE7E6938F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7DEB-394C-4E7A-9917-A3A4CA7A8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981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2884C-389F-4827-B271-1E7FE7E6938F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7DEB-394C-4E7A-9917-A3A4CA7A8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266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2884C-389F-4827-B271-1E7FE7E6938F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7DEB-394C-4E7A-9917-A3A4CA7A8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170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2884C-389F-4827-B271-1E7FE7E6938F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7DEB-394C-4E7A-9917-A3A4CA7A8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499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2884C-389F-4827-B271-1E7FE7E6938F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7DEB-394C-4E7A-9917-A3A4CA7A8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773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2884C-389F-4827-B271-1E7FE7E6938F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7DEB-394C-4E7A-9917-A3A4CA7A8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659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2884C-389F-4827-B271-1E7FE7E6938F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7DEB-394C-4E7A-9917-A3A4CA7A8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61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2884C-389F-4827-B271-1E7FE7E6938F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7DEB-394C-4E7A-9917-A3A4CA7A8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712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2884C-389F-4827-B271-1E7FE7E6938F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7DEB-394C-4E7A-9917-A3A4CA7A8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677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2884C-389F-4827-B271-1E7FE7E6938F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7DEB-394C-4E7A-9917-A3A4CA7A8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43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2884C-389F-4827-B271-1E7FE7E6938F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67DEB-394C-4E7A-9917-A3A4CA7A8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482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2884C-389F-4827-B271-1E7FE7E6938F}" type="datetimeFigureOut">
              <a:rPr lang="ru-RU" smtClean="0"/>
              <a:t>27.03.2022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67DEB-394C-4E7A-9917-A3A4CA7A8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68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4200" y="495301"/>
            <a:ext cx="11176000" cy="111759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</a:t>
            </a:r>
            <a:b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№3 г. Пугачёва Саратовской области»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9100" y="2184400"/>
            <a:ext cx="11518900" cy="4140200"/>
          </a:xfrm>
        </p:spPr>
        <p:txBody>
          <a:bodyPr/>
          <a:lstStyle/>
          <a:p>
            <a:r>
              <a:rPr lang="ru-RU" sz="2800" dirty="0" smtClean="0">
                <a:solidFill>
                  <a:srgbClr val="002060"/>
                </a:solidFill>
              </a:rPr>
              <a:t>                                                   Проектная деятельность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                                                           </a:t>
            </a:r>
            <a:r>
              <a:rPr lang="ru-RU" dirty="0" smtClean="0">
                <a:solidFill>
                  <a:srgbClr val="002060"/>
                </a:solidFill>
              </a:rPr>
              <a:t>«ДОШКОЛЯТА-ЭКОЛЯТА»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                                        </a:t>
            </a:r>
            <a:r>
              <a:rPr lang="ru-RU" sz="3200" dirty="0" smtClean="0">
                <a:solidFill>
                  <a:srgbClr val="002060"/>
                </a:solidFill>
              </a:rPr>
              <a:t>Подготовительная группа «А»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                                                «Солнечные лучики»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/>
          </a:p>
          <a:p>
            <a:r>
              <a:rPr lang="ru-RU" dirty="0" smtClean="0"/>
              <a:t>                                                              Подготовили: Силаева Наталья Валерьевна</a:t>
            </a:r>
          </a:p>
          <a:p>
            <a:r>
              <a:rPr lang="ru-RU" dirty="0" smtClean="0"/>
              <a:t>                                                                                                 </a:t>
            </a:r>
            <a:endParaRPr lang="ru-RU" dirty="0"/>
          </a:p>
        </p:txBody>
      </p:sp>
      <p:pic>
        <p:nvPicPr>
          <p:cNvPr id="5" name="Рисунок 4" descr="https://1.bp.blogspot.com/-3S3P5MAKEdc/XvSW0RswbQI/AAAAAAAAIRw/-zCgSJBFnsMnTuOoBPr2AD_0LXENlQNFACLcBGAsYHQ/s1600/%25D1%258D%25D0%25BC%25D0%25B1%25D0%25BB%25D0%25B5%25D0%25BC%25D0%25B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2284412"/>
            <a:ext cx="4495800" cy="3305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9306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0900" y="1231900"/>
            <a:ext cx="10515600" cy="3886200"/>
          </a:xfrm>
        </p:spPr>
        <p:txBody>
          <a:bodyPr>
            <a:normAutofit/>
          </a:bodyPr>
          <a:lstStyle/>
          <a:p>
            <a:pPr marL="6350" marR="156210" indent="-6350">
              <a:lnSpc>
                <a:spcPct val="115000"/>
              </a:lnSpc>
              <a:spcAft>
                <a:spcPts val="210"/>
              </a:spcAft>
            </a:pP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Цель проекта: 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обобщение и систематизация экологических знаний, вовлечение детей в творческую деятельность.</a:t>
            </a:r>
            <a:b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990184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800" y="365125"/>
            <a:ext cx="11480800" cy="5883275"/>
          </a:xfrm>
        </p:spPr>
        <p:txBody>
          <a:bodyPr>
            <a:normAutofit/>
          </a:bodyPr>
          <a:lstStyle/>
          <a:p>
            <a:pPr marL="6350" marR="156210" indent="-6350">
              <a:lnSpc>
                <a:spcPct val="115000"/>
              </a:lnSpc>
              <a:spcAft>
                <a:spcPts val="975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 проекта: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 Научить детей вести наблюдения за объектами живой и неживой природы. 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Развивать умение делать выводы, устанавливать причинно-следственные связи между объектами природы;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Развивать познавательный интерес ко всему живому, желание получать новые знания; любознательность, наблюдательность;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Воспитывать навыки экологически безопасного поведения в природе, выполняя правила безопасного труда; 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Воспитывать чувство сопереживания и желания помочь нуждающимся объектам природы: растениям, насекомым, животным, птицам, человеку; 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Совершенствовать навыки детей по уходу за растениями.</a:t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53639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5975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«Мы хотим чтоб от народа, не страдала природа!»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1314450"/>
            <a:ext cx="5257800" cy="5067300"/>
          </a:xfrm>
        </p:spPr>
      </p:pic>
      <p:pic>
        <p:nvPicPr>
          <p:cNvPr id="5" name="Picture 1139"/>
          <p:cNvPicPr/>
          <p:nvPr/>
        </p:nvPicPr>
        <p:blipFill>
          <a:blip r:embed="rId3"/>
          <a:stretch>
            <a:fillRect/>
          </a:stretch>
        </p:blipFill>
        <p:spPr>
          <a:xfrm>
            <a:off x="5968999" y="1435100"/>
            <a:ext cx="5791201" cy="494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59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75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«Что мы знаем о воде?»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4" y="1092200"/>
            <a:ext cx="4288036" cy="50847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0" y="1092200"/>
            <a:ext cx="4495800" cy="5084763"/>
          </a:xfrm>
        </p:spPr>
      </p:pic>
    </p:spTree>
    <p:extLst>
      <p:ext uri="{BB962C8B-B14F-4D97-AF65-F5344CB8AC3E}">
        <p14:creationId xmlns:p14="http://schemas.microsoft.com/office/powerpoint/2010/main" val="3836182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800" y="365125"/>
            <a:ext cx="10922000" cy="625475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альбомов, чтение художественной литературы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168398"/>
            <a:ext cx="5511800" cy="50085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1168400"/>
            <a:ext cx="5105399" cy="5008563"/>
          </a:xfrm>
        </p:spPr>
      </p:pic>
    </p:spTree>
    <p:extLst>
      <p:ext uri="{BB962C8B-B14F-4D97-AF65-F5344CB8AC3E}">
        <p14:creationId xmlns:p14="http://schemas.microsoft.com/office/powerpoint/2010/main" val="905223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5125"/>
            <a:ext cx="10896600" cy="600075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Подвижная игра «Море волнуется»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1" y="1181100"/>
            <a:ext cx="4299148" cy="49958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1" y="1181100"/>
            <a:ext cx="4121348" cy="4995863"/>
          </a:xfrm>
        </p:spPr>
      </p:pic>
    </p:spTree>
    <p:extLst>
      <p:ext uri="{BB962C8B-B14F-4D97-AF65-F5344CB8AC3E}">
        <p14:creationId xmlns:p14="http://schemas.microsoft.com/office/powerpoint/2010/main" val="2970320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400" y="365125"/>
            <a:ext cx="10947400" cy="625475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«Люби и знай свой край родной»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17600"/>
            <a:ext cx="4775200" cy="54229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00" y="1117600"/>
            <a:ext cx="4889500" cy="5295900"/>
          </a:xfrm>
        </p:spPr>
      </p:pic>
    </p:spTree>
    <p:extLst>
      <p:ext uri="{BB962C8B-B14F-4D97-AF65-F5344CB8AC3E}">
        <p14:creationId xmlns:p14="http://schemas.microsoft.com/office/powerpoint/2010/main" val="4095145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8375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Составление правил для сохранения 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природы</a:t>
            </a: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1905000"/>
            <a:ext cx="5524500" cy="45085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05000"/>
            <a:ext cx="5486400" cy="4508500"/>
          </a:xfrm>
        </p:spPr>
      </p:pic>
    </p:spTree>
    <p:extLst>
      <p:ext uri="{BB962C8B-B14F-4D97-AF65-F5344CB8AC3E}">
        <p14:creationId xmlns:p14="http://schemas.microsoft.com/office/powerpoint/2010/main" val="3961092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365125"/>
            <a:ext cx="10553700" cy="77787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Конкурс </a:t>
            </a:r>
            <a:r>
              <a:rPr lang="ru-RU" sz="32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рисунков "Вода-основа жизни"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1485900"/>
            <a:ext cx="4902200" cy="515620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485900"/>
            <a:ext cx="4813300" cy="5156200"/>
          </a:xfrm>
        </p:spPr>
      </p:pic>
    </p:spTree>
    <p:extLst>
      <p:ext uri="{BB962C8B-B14F-4D97-AF65-F5344CB8AC3E}">
        <p14:creationId xmlns:p14="http://schemas.microsoft.com/office/powerpoint/2010/main" val="3357216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365125"/>
            <a:ext cx="10591800" cy="460375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«Цветы садовые и полевые занесенные в красную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книгу» </a:t>
            </a:r>
            <a:endParaRPr lang="ru-RU" sz="3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939800"/>
            <a:ext cx="4699000" cy="5588000"/>
          </a:xfrm>
        </p:spPr>
      </p:pic>
      <p:pic>
        <p:nvPicPr>
          <p:cNvPr id="10242" name="Picture 2" descr="https://dogcatdog.ru/wp-content/uploads/8/9/4/894e45b0f328525996832ba21786445c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939800"/>
            <a:ext cx="6108700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269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Обои для рабочего стола с изображением природы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79400"/>
            <a:ext cx="11417300" cy="633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579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1175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«Голоса природы»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https://coikonkurs.ru/sites/coikonkurs.ru/files/konkurs/docs/online/usa_parks_waterfalls_48137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965200"/>
            <a:ext cx="4292600" cy="257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Красивейшие национальные птицы мира, 50 фото.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984250"/>
            <a:ext cx="4330700" cy="257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primul.md/wp-content/uploads/2021/05/v-ntntn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3711575"/>
            <a:ext cx="4292600" cy="281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k1news.ru/wp-content/uploads/2021/08/f24595b3a3b3fb45099c4cc625730a96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711575"/>
            <a:ext cx="4330700" cy="2813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6122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500" y="365125"/>
            <a:ext cx="10528300" cy="447675"/>
          </a:xfrm>
        </p:spPr>
        <p:txBody>
          <a:bodyPr>
            <a:normAutofit fontScale="90000"/>
          </a:bodyPr>
          <a:lstStyle/>
          <a:p>
            <a:pPr marL="6350" marR="357505" indent="-6350">
              <a:lnSpc>
                <a:spcPct val="115000"/>
              </a:lnSpc>
              <a:spcAft>
                <a:spcPts val="895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Отгадай кроссворд – узнай, что это за птица»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1181100"/>
            <a:ext cx="4800600" cy="54102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181100"/>
            <a:ext cx="4445000" cy="5410200"/>
          </a:xfrm>
        </p:spPr>
      </p:pic>
    </p:spTree>
    <p:extLst>
      <p:ext uri="{BB962C8B-B14F-4D97-AF65-F5344CB8AC3E}">
        <p14:creationId xmlns:p14="http://schemas.microsoft.com/office/powerpoint/2010/main" val="1849418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330201"/>
            <a:ext cx="11010900" cy="629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4095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Описание: Зеленая лужайка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77800"/>
            <a:ext cx="116967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266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139700"/>
            <a:ext cx="11455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70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Скачать обои лето, природа, олень, раздел животные в разрешении 2048x1365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7800"/>
            <a:ext cx="11798300" cy="637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002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Фото животных на зеленом фоне (178 фото) 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03200"/>
            <a:ext cx="11811000" cy="638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127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Звери в лесу (62 фото) 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28600"/>
            <a:ext cx="11709400" cy="638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952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Цветущее поле и радуга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77800"/>
            <a:ext cx="1189989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943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0775"/>
          </a:xfrm>
        </p:spPr>
        <p:txBody>
          <a:bodyPr>
            <a:normAutofit fontScale="90000"/>
          </a:bodyPr>
          <a:lstStyle/>
          <a:p>
            <a:r>
              <a:rPr lang="ru-RU" sz="25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5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5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 </a:t>
            </a: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экологическому воспитанию</a:t>
            </a:r>
            <a:br>
              <a:rPr lang="ru-RU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«</a:t>
            </a: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Дошколята – </a:t>
            </a:r>
            <a:r>
              <a:rPr lang="ru-RU" sz="40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эколята</a:t>
            </a: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br>
              <a:rPr lang="ru-RU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https://www.bsau.ru/upload/iblock/968/%D1%8D%D0%BA%D0%BE%D0%BB%D0%BE%D0%B3%D0%B8%D1%8F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1825624"/>
            <a:ext cx="8051800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520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115</Words>
  <Application>Microsoft Office PowerPoint</Application>
  <PresentationFormat>Широкоэкранный</PresentationFormat>
  <Paragraphs>22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Тема Office</vt:lpstr>
      <vt:lpstr>Муниципальное дошкольное образовательное учреждение  «Детский сад №3 г. Пугачёва Саратовской области»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Проект по экологическому воспитанию                        «Дошколята – эколята» </vt:lpstr>
      <vt:lpstr>Цель проекта: обобщение и систематизация экологических знаний, вовлечение детей в творческую деятельность. </vt:lpstr>
      <vt:lpstr>Задачи проекта:  -  Научить детей вести наблюдения за объектами живой и неживой природы.  - Развивать умение делать выводы, устанавливать причинно-следственные связи между объектами природы; - Развивать познавательный интерес ко всему живому, желание получать новые знания; любознательность, наблюдательность; - Воспитывать навыки экологически безопасного поведения в природе, выполняя правила безопасного труда;  - Воспитывать чувство сопереживания и желания помочь нуждающимся объектам природы: растениям, насекомым, животным, птицам, человеку;  - Совершенствовать навыки детей по уходу за растениями. </vt:lpstr>
      <vt:lpstr>«Мы хотим чтоб от народа, не страдала природа!»</vt:lpstr>
      <vt:lpstr>                              «Что мы знаем о воде?»</vt:lpstr>
      <vt:lpstr>Рассматривание альбомов, чтение художественной литературы</vt:lpstr>
      <vt:lpstr>                    Подвижная игра «Море волнуется»</vt:lpstr>
      <vt:lpstr>                               «Люби и знай свой край родной»</vt:lpstr>
      <vt:lpstr>Составление правил для сохранения природы</vt:lpstr>
      <vt:lpstr>         Конкурс рисунков "Вода-основа жизни"</vt:lpstr>
      <vt:lpstr>«Цветы садовые и полевые занесенные в красную книгу» </vt:lpstr>
      <vt:lpstr>                                    «Голоса природы»</vt:lpstr>
      <vt:lpstr> «Отгадай кроссворд – узнай, что это за птица» 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 «Детский сад №3 г. Пугачёва Саратовской области»</dc:title>
  <dc:creator>Админ</dc:creator>
  <cp:lastModifiedBy>Админ</cp:lastModifiedBy>
  <cp:revision>20</cp:revision>
  <dcterms:created xsi:type="dcterms:W3CDTF">2022-01-25T16:45:06Z</dcterms:created>
  <dcterms:modified xsi:type="dcterms:W3CDTF">2022-03-27T06:29:17Z</dcterms:modified>
</cp:coreProperties>
</file>