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60" r:id="rId4"/>
    <p:sldId id="266" r:id="rId5"/>
    <p:sldId id="279" r:id="rId6"/>
    <p:sldId id="280" r:id="rId7"/>
    <p:sldId id="265" r:id="rId8"/>
    <p:sldId id="267" r:id="rId9"/>
    <p:sldId id="268" r:id="rId10"/>
    <p:sldId id="270" r:id="rId11"/>
    <p:sldId id="271" r:id="rId12"/>
    <p:sldId id="273" r:id="rId13"/>
    <p:sldId id="275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0" autoAdjust="0"/>
    <p:restoredTop sz="94660"/>
  </p:normalViewPr>
  <p:slideViewPr>
    <p:cSldViewPr>
      <p:cViewPr>
        <p:scale>
          <a:sx n="107" d="100"/>
          <a:sy n="107" d="100"/>
        </p:scale>
        <p:origin x="-46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1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3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6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0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22413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№28 Кировского района Санкт-Петербурга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412776"/>
            <a:ext cx="5400600" cy="4752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деятельности с детьми дошкольного возраста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racula Core\Desktop\фото семья\Photo-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094"/>
            <a:ext cx="27363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прослеживается развитие речи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формулировании цели,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 игры, при подведении итогов и словесном отчете  об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2" y="2264871"/>
            <a:ext cx="2771800" cy="45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79" y="2390870"/>
            <a:ext cx="2796737" cy="2091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90870"/>
            <a:ext cx="2808312" cy="210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9" y="4553706"/>
            <a:ext cx="2850761" cy="213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40" y="4575215"/>
            <a:ext cx="2822002" cy="2110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 конструирование из бумаги имеет большое значение для обучения и воспитания детей дошкольного возраста.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4729"/>
            <a:ext cx="1907704" cy="292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2147553"/>
            <a:ext cx="2106322" cy="262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62597"/>
            <a:ext cx="3649409" cy="24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83562"/>
            <a:ext cx="2100264" cy="204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06897"/>
            <a:ext cx="1800200" cy="17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09" y="2175421"/>
            <a:ext cx="1787591" cy="237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62" y="4615887"/>
            <a:ext cx="1612975" cy="214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3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- одна из сторон двигательной сферы, которая непосредственно связана с овладением предметными действиями, развитием продуктивных видов деятельности, письмом, речью ребенка.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65992"/>
            <a:ext cx="4667653" cy="31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61" y="2665992"/>
            <a:ext cx="4644008" cy="308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3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с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7" cy="545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824536" cy="484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060849"/>
            <a:ext cx="47525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6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 современного дидактического комплекса использования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деятельности с детьми дошкольного возраста.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восприятия, памяти, мышления, внимания;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 - пространственной ориентировки;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 возможностей;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здоровья.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с детьми дошкольного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/>
          <a:stretch/>
        </p:blipFill>
        <p:spPr>
          <a:xfrm>
            <a:off x="6516216" y="4293096"/>
            <a:ext cx="2376264" cy="240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83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011488" cy="301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8657"/>
            <a:ext cx="2933610" cy="2933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06" y="988207"/>
            <a:ext cx="2944060" cy="294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12038"/>
          <a:stretch/>
        </p:blipFill>
        <p:spPr bwMode="auto">
          <a:xfrm>
            <a:off x="101588" y="3853531"/>
            <a:ext cx="2808312" cy="302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2267"/>
            <a:ext cx="2874951" cy="287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/>
          <a:stretch/>
        </p:blipFill>
        <p:spPr bwMode="auto">
          <a:xfrm>
            <a:off x="6181706" y="3932267"/>
            <a:ext cx="2846522" cy="296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Функиональность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0712"/>
            <a:ext cx="3071611" cy="307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46" y="940029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4"/>
          <a:stretch/>
        </p:blipFill>
        <p:spPr bwMode="auto">
          <a:xfrm>
            <a:off x="7020272" y="940029"/>
            <a:ext cx="2149385" cy="297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26" y="3890204"/>
            <a:ext cx="4355976" cy="289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3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" y="866052"/>
            <a:ext cx="2664296" cy="26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01" y="858667"/>
            <a:ext cx="2713577" cy="272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44" y="866052"/>
            <a:ext cx="2710442" cy="272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53" y="1556792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1809" y="1599539"/>
            <a:ext cx="296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6544" y="1543620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деятельности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18" y="3821187"/>
            <a:ext cx="2712955" cy="2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0849" y="4509120"/>
            <a:ext cx="2612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использования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деятельность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racula Core\Desktop\ebe8bs2N4b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8415"/>
            <a:ext cx="3144348" cy="1768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06473"/>
            <a:ext cx="4439476" cy="152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racula Core\Desktop\WhatsApp Image 2020-10-23 at 14.28.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409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racula Core\Desktop\стикер\sticker mania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38175"/>
            <a:ext cx="2376264" cy="336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91619"/>
            <a:ext cx="1907704" cy="142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P11101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50219"/>
            <a:ext cx="2232248" cy="336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45" y="1367412"/>
            <a:ext cx="2026499" cy="20349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Стрелка вправо 3"/>
          <p:cNvSpPr/>
          <p:nvPr/>
        </p:nvSpPr>
        <p:spPr>
          <a:xfrm>
            <a:off x="5690889" y="1890226"/>
            <a:ext cx="1152128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471792">
            <a:off x="5879238" y="3895519"/>
            <a:ext cx="704754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11960" y="3933056"/>
            <a:ext cx="720080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548518">
            <a:off x="2569185" y="3864820"/>
            <a:ext cx="649852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466316" y="1890226"/>
            <a:ext cx="1080120" cy="86409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94965" y="1916832"/>
            <a:ext cx="17540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endParaRPr lang="ru-RU" sz="4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224" y="1660555"/>
            <a:ext cx="2285536" cy="15576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43017" y="1556792"/>
            <a:ext cx="2300983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229200"/>
            <a:ext cx="190821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9728" y="5229200"/>
            <a:ext cx="191281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5229200"/>
            <a:ext cx="201622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1660555"/>
            <a:ext cx="23042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52875" y="2060848"/>
            <a:ext cx="2255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0976" y="5529426"/>
            <a:ext cx="1964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9728" y="5437673"/>
            <a:ext cx="20244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89304" y="5529426"/>
            <a:ext cx="1627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игры дети общаются, договариваются о совместных действиях,  интересно проводят время, устанавливают дружеские, доверительные отношения со сверстниками и воспитателем.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28900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7970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27" y="2528900"/>
            <a:ext cx="30700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области «Познавательное развитие» с помощью игр со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идет закрепление знаний детей об окружающем мире,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ориентировке в пространстве, счете, развитию сенсорных эталонов 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50985"/>
            <a:ext cx="2232026" cy="2837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18" y="1979224"/>
            <a:ext cx="1721862" cy="25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1647"/>
            <a:ext cx="3059832" cy="20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25" y="4688161"/>
            <a:ext cx="2874317" cy="19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5538"/>
            <a:ext cx="2736304" cy="193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15" y="1979224"/>
            <a:ext cx="1947956" cy="26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6" y="2009375"/>
            <a:ext cx="1768512" cy="25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54" y="1967145"/>
            <a:ext cx="2558619" cy="25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261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дошкольное образовательное учреждение детский сад №28 Кировского района Санкт-Петербурга </vt:lpstr>
      <vt:lpstr>«Использование стикеров в образовательной деятельности с детьми дошкольного возраста»</vt:lpstr>
      <vt:lpstr>История стикера</vt:lpstr>
      <vt:lpstr>Функиональность стикера</vt:lpstr>
      <vt:lpstr>Этапы работы</vt:lpstr>
      <vt:lpstr>Организационная деятельность</vt:lpstr>
      <vt:lpstr>Использование стикеров в образовательной деятельности</vt:lpstr>
      <vt:lpstr>Социально-коммуникативное развитие</vt:lpstr>
      <vt:lpstr>Познавательное развитие</vt:lpstr>
      <vt:lpstr>Развитие речи</vt:lpstr>
      <vt:lpstr>Художественно-эстетическое развитие</vt:lpstr>
      <vt:lpstr>Физическое развитие</vt:lpstr>
      <vt:lpstr> Результат использования стикеров в образовательной деятельности с детьми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№28 Кировского района Санкт-Петербурга</dc:title>
  <dc:creator>Svetlana Noskova</dc:creator>
  <cp:lastModifiedBy>Svetlana Noskova</cp:lastModifiedBy>
  <cp:revision>62</cp:revision>
  <dcterms:created xsi:type="dcterms:W3CDTF">2020-10-07T07:22:25Z</dcterms:created>
  <dcterms:modified xsi:type="dcterms:W3CDTF">2022-05-21T06:04:17Z</dcterms:modified>
</cp:coreProperties>
</file>