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bdou210.ru/wp-content/uploads/2020/04/IMG_3188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09667"/>
            <a:ext cx="6711070" cy="500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207" y="548680"/>
            <a:ext cx="9015326" cy="18943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>
                <a:solidFill>
                  <a:srgbClr val="FF0000"/>
                </a:solidFill>
              </a:rPr>
              <a:t>Открытое </a:t>
            </a:r>
            <a:r>
              <a:rPr lang="ru-RU" sz="4000" dirty="0" smtClean="0">
                <a:solidFill>
                  <a:srgbClr val="FF0000"/>
                </a:solidFill>
              </a:rPr>
              <a:t>занятие </a:t>
            </a:r>
            <a:r>
              <a:rPr lang="ru-RU" sz="4000" dirty="0" smtClean="0">
                <a:solidFill>
                  <a:srgbClr val="FF0000"/>
                </a:solidFill>
              </a:rPr>
              <a:t>по </a:t>
            </a:r>
            <a:r>
              <a:rPr lang="ru-RU" sz="4000" dirty="0" smtClean="0">
                <a:solidFill>
                  <a:srgbClr val="FF0000"/>
                </a:solidFill>
              </a:rPr>
              <a:t>экологии 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старшая группа </a:t>
            </a:r>
            <a:r>
              <a:rPr lang="ru-RU" sz="4000" dirty="0" smtClean="0">
                <a:solidFill>
                  <a:srgbClr val="FF0000"/>
                </a:solidFill>
              </a:rPr>
              <a:t>№2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игра-викторина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« Знатоки природы»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1" y="6021288"/>
            <a:ext cx="4263333" cy="600472"/>
          </a:xfrm>
        </p:spPr>
        <p:txBody>
          <a:bodyPr/>
          <a:lstStyle/>
          <a:p>
            <a:r>
              <a:rPr lang="ru-RU" dirty="0" smtClean="0"/>
              <a:t>            Воспитатель : Сухих Е.О.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6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836712"/>
          </a:xfrm>
        </p:spPr>
        <p:txBody>
          <a:bodyPr/>
          <a:lstStyle/>
          <a:p>
            <a:pPr algn="ctr"/>
            <a:r>
              <a:rPr lang="ru-RU" dirty="0" smtClean="0"/>
              <a:t>Победила дружба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55555\Desktop\отк.занятие\IMG-9bc75d579ed88d2df062cac68384341e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8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dirty="0" smtClean="0"/>
              <a:t>Итог занятия , </a:t>
            </a:r>
            <a:r>
              <a:rPr lang="ru-RU" dirty="0" smtClean="0"/>
              <a:t>п</a:t>
            </a:r>
            <a:r>
              <a:rPr lang="ru-RU" dirty="0" smtClean="0"/>
              <a:t>ревращение кляксы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55555\Desktop\отк.занятие\IMG-ae5a98d348024e352b0c8978558f26db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55555\Desktop\отк.занятие\IMG-dffeb1877200a0b212236e607f7bdfaf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8910"/>
            <a:ext cx="5652120" cy="42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55555\Desktop\отк.занятие\IMG-e60c8c33daa927fb5460ffc40dda6cd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ttps://im0-tub-ru.yandex.net/i?id=9493789112ffb2750a27ac4e43adbe00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" y="-24292"/>
            <a:ext cx="4257863" cy="274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s://im0-tub-ru.yandex.net/i?id=05f52842a4261cae2ff77ef9caa599c6&amp;ref=rim&amp;n=33&amp;w=155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5025"/>
            <a:ext cx="349188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964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 descr="https://ds04.infourok.ru/uploads/ex/12e8/0007796f-46f077af/hello_html_m7e1306d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13995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55555\Desktop\отк.занятие\IMG-ff45a0d5d5dcf4cb3364aad664f3e074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2492896"/>
            <a:ext cx="514350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55555\Desktop\отк.занятие\IMG-4b739dd2ed887ce84c35122aa797b29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https://m-akademia.ru/assets/images/Drawing/karandash-c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79" y="3753036"/>
            <a:ext cx="3951621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15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yslide.ru/documents_7/29ec956e05843092db87bcb63c75e316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4"/>
            <a:ext cx="9144000" cy="687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31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7467600" cy="6285312"/>
          </a:xfrm>
        </p:spPr>
        <p:txBody>
          <a:bodyPr/>
          <a:lstStyle/>
          <a:p>
            <a:r>
              <a:rPr lang="ru-RU" sz="2800" b="1" dirty="0" smtClean="0"/>
              <a:t>Цель:</a:t>
            </a:r>
            <a:r>
              <a:rPr lang="ru-RU" sz="2800" dirty="0" smtClean="0"/>
              <a:t> обобщение и систематизация знаний детей о природе, о ее  красоте и богатстве .</a:t>
            </a:r>
            <a:endParaRPr lang="ru-RU" sz="2800" dirty="0"/>
          </a:p>
          <a:p>
            <a:r>
              <a:rPr lang="ru-RU" sz="2800" b="1" dirty="0"/>
              <a:t>Задачи:</a:t>
            </a:r>
            <a:endParaRPr lang="ru-RU" sz="2800" dirty="0"/>
          </a:p>
          <a:p>
            <a:r>
              <a:rPr lang="ru-RU" sz="2800" dirty="0"/>
              <a:t>• обобщать и уточнять знания детей о животных, растениях и птицах;</a:t>
            </a:r>
          </a:p>
          <a:p>
            <a:r>
              <a:rPr lang="ru-RU" sz="2800" dirty="0"/>
              <a:t>• упражнять в составлении предложений, и умении заканчивать начатое предложение одним словом по аналогии; </a:t>
            </a:r>
          </a:p>
          <a:p>
            <a:r>
              <a:rPr lang="ru-RU" sz="2800" dirty="0"/>
              <a:t>• воспитывать бережное отношение к природе, умение работать сообща, оказывать друг другу помощь.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82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faad02f0ca96c0dbc7d52a819080d458&amp;ref=rim&amp;n=33&amp;w=317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568952" cy="45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7467600" cy="4873752"/>
          </a:xfrm>
        </p:spPr>
        <p:txBody>
          <a:bodyPr/>
          <a:lstStyle/>
          <a:p>
            <a:r>
              <a:rPr lang="ru-RU" dirty="0" smtClean="0"/>
              <a:t>В ходе занятия использовалось ИКТ</a:t>
            </a:r>
          </a:p>
          <a:p>
            <a:r>
              <a:rPr lang="ru-RU" dirty="0" smtClean="0"/>
              <a:t>Утренний круг , для приветствия детей на занятие и хорошего </a:t>
            </a:r>
            <a:r>
              <a:rPr lang="ru-RU" dirty="0" smtClean="0"/>
              <a:t>настроения</a:t>
            </a:r>
            <a:endParaRPr lang="ru-RU" dirty="0" smtClean="0"/>
          </a:p>
          <a:p>
            <a:r>
              <a:rPr lang="ru-RU" dirty="0" err="1" smtClean="0"/>
              <a:t>Физминутка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Продукт занятия : превращение кляксы в солнышко, радугу, животное, цветок, дерево, птицы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14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xn----7sbebkfejc7alctr0rta6b.xn--p1ai/assets/image/news/2020-02-13/2020-0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3"/>
            <a:ext cx="4171728" cy="219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997968"/>
            <a:ext cx="41717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Утренний </a:t>
            </a:r>
            <a:br>
              <a:rPr lang="ru-RU" sz="4000" b="1" dirty="0" smtClean="0"/>
            </a:br>
            <a:r>
              <a:rPr lang="ru-RU" sz="4000" b="1" dirty="0" smtClean="0"/>
              <a:t>круг</a:t>
            </a:r>
            <a:endParaRPr lang="ru-RU" sz="4000" b="1" dirty="0"/>
          </a:p>
        </p:txBody>
      </p:sp>
      <p:pic>
        <p:nvPicPr>
          <p:cNvPr id="1026" name="Picture 2" descr="C:\Users\55555\Desktop\отк.занятие\IMG-3677e12dbabd168d68ec53d1c14f5625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3140968"/>
            <a:ext cx="515571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55555\Desktop\отк.занятие\IMG-9bc75d579ed88d2df062cac68384341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28" y="0"/>
            <a:ext cx="4972272" cy="372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fsd.multiurok.ru/html/2020/05/20/s_5ec50af3113ca/1461441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52620"/>
            <a:ext cx="3290271" cy="320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85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588"/>
            <a:ext cx="7467600" cy="1143000"/>
          </a:xfrm>
        </p:spPr>
        <p:txBody>
          <a:bodyPr/>
          <a:lstStyle/>
          <a:p>
            <a:r>
              <a:rPr lang="ru-RU" dirty="0" smtClean="0"/>
              <a:t>Применение ИКТ в начале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55555\Desktop\отк.занятие\IMG-d33725ae05b1113ea7c7a073fcb2c9a6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86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помощью игрушек овощей и фруктов разделились на две команды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66878" y="1124744"/>
            <a:ext cx="3657600" cy="4572000"/>
          </a:xfrm>
        </p:spPr>
        <p:txBody>
          <a:bodyPr/>
          <a:lstStyle/>
          <a:p>
            <a:r>
              <a:rPr lang="ru-RU" dirty="0" smtClean="0"/>
              <a:t>Команда « Овощи»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4008" y="1124744"/>
            <a:ext cx="3657600" cy="4572000"/>
          </a:xfrm>
        </p:spPr>
        <p:txBody>
          <a:bodyPr/>
          <a:lstStyle/>
          <a:p>
            <a:r>
              <a:rPr lang="ru-RU" dirty="0" smtClean="0"/>
              <a:t>Команда « Фрукты»</a:t>
            </a:r>
            <a:endParaRPr lang="ru-RU" dirty="0"/>
          </a:p>
        </p:txBody>
      </p:sp>
      <p:pic>
        <p:nvPicPr>
          <p:cNvPr id="5122" name="Picture 2" descr="C:\Users\55555\Desktop\отк.занятие\IMG-d33725ae05b1113ea7c7a073fcb2c9a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" y="1844824"/>
            <a:ext cx="43205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55555\Desktop\отк.занятие\IMG-db78fa302e975997d2035697c0cda29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844824"/>
            <a:ext cx="44644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8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1325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Викторина « знатоки природы»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55555\Desktop\отк.занятие\IMG-db78fa302e975997d2035697c0cda29a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8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 « Знатоки природы»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55555\Desktop\отк.занятие\IMG-19907c3e9496c1728564a289444aef69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40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Физминутка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</a:t>
            </a:r>
            <a:r>
              <a:rPr lang="ru-RU" dirty="0" err="1" smtClean="0"/>
              <a:t>Хомка,хомка</a:t>
            </a:r>
            <a:r>
              <a:rPr lang="ru-RU" dirty="0" smtClean="0"/>
              <a:t>, хомячок…»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55555\Desktop\отк.занятие\IMG-9bc75d579ed88d2df062cac68384341e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922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206</TotalTime>
  <Words>84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     Открытое занятие по экологии  старшая группа №2  игра-викторина « Знатоки природы»</vt:lpstr>
      <vt:lpstr>Презентация PowerPoint</vt:lpstr>
      <vt:lpstr>Презентация PowerPoint</vt:lpstr>
      <vt:lpstr>Утренний  круг</vt:lpstr>
      <vt:lpstr>Применение ИКТ в начале занятия</vt:lpstr>
      <vt:lpstr>С помощью игрушек овощей и фруктов разделились на две команды </vt:lpstr>
      <vt:lpstr>Викторина « знатоки природы»</vt:lpstr>
      <vt:lpstr>Викторина « Знатоки природы»</vt:lpstr>
      <vt:lpstr>Физминутка  «Хомка,хомка, хомячок…»</vt:lpstr>
      <vt:lpstr>Победила дружба</vt:lpstr>
      <vt:lpstr>Итог занятия , превращение кляксы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Открытое занятие  старшая группа №2  игра-викторина « Знатоки природы»</dc:title>
  <dc:creator>55555</dc:creator>
  <cp:lastModifiedBy>55555</cp:lastModifiedBy>
  <cp:revision>10</cp:revision>
  <dcterms:created xsi:type="dcterms:W3CDTF">2021-03-23T07:42:40Z</dcterms:created>
  <dcterms:modified xsi:type="dcterms:W3CDTF">2021-04-06T07:20:12Z</dcterms:modified>
</cp:coreProperties>
</file>