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6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93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00" r:id="rId39"/>
    <p:sldId id="294" r:id="rId40"/>
    <p:sldId id="295" r:id="rId41"/>
    <p:sldId id="297" r:id="rId42"/>
    <p:sldId id="298" r:id="rId43"/>
    <p:sldId id="299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1" r:id="rId64"/>
    <p:sldId id="320" r:id="rId65"/>
    <p:sldId id="322" r:id="rId66"/>
    <p:sldId id="323" r:id="rId6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48" y="-2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799EB-0543-4640-A1F2-3694A071C7F9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99ED1-977E-46F1-BBC6-B9215C6F7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38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799EB-0543-4640-A1F2-3694A071C7F9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99ED1-977E-46F1-BBC6-B9215C6F7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298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799EB-0543-4640-A1F2-3694A071C7F9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99ED1-977E-46F1-BBC6-B9215C6F7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77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799EB-0543-4640-A1F2-3694A071C7F9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99ED1-977E-46F1-BBC6-B9215C6F7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777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799EB-0543-4640-A1F2-3694A071C7F9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99ED1-977E-46F1-BBC6-B9215C6F7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736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799EB-0543-4640-A1F2-3694A071C7F9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99ED1-977E-46F1-BBC6-B9215C6F7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1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799EB-0543-4640-A1F2-3694A071C7F9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99ED1-977E-46F1-BBC6-B9215C6F7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594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799EB-0543-4640-A1F2-3694A071C7F9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99ED1-977E-46F1-BBC6-B9215C6F7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039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799EB-0543-4640-A1F2-3694A071C7F9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99ED1-977E-46F1-BBC6-B9215C6F7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59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799EB-0543-4640-A1F2-3694A071C7F9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99ED1-977E-46F1-BBC6-B9215C6F7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17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799EB-0543-4640-A1F2-3694A071C7F9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99ED1-977E-46F1-BBC6-B9215C6F7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554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799EB-0543-4640-A1F2-3694A071C7F9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99ED1-977E-46F1-BBC6-B9215C6F7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97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" y="665018"/>
            <a:ext cx="11328623" cy="646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6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7" y="-32109"/>
            <a:ext cx="11540359" cy="68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61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3" y="0"/>
            <a:ext cx="11783439" cy="759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2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20" y="0"/>
            <a:ext cx="7882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9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" y="0"/>
            <a:ext cx="10012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4" y="0"/>
            <a:ext cx="10685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2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3" y="-13466"/>
            <a:ext cx="11696113" cy="687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38" y="-54194"/>
            <a:ext cx="10439656" cy="69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7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28" y="0"/>
            <a:ext cx="10263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9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63" y="0"/>
            <a:ext cx="5152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70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2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4" y="-110360"/>
            <a:ext cx="11594380" cy="713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4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2" y="0"/>
            <a:ext cx="10893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3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17" y="-22907"/>
            <a:ext cx="9888846" cy="688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7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3" y="0"/>
            <a:ext cx="5297214" cy="34483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83" y="0"/>
            <a:ext cx="5770179" cy="3141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1" y="3480982"/>
            <a:ext cx="5924710" cy="3377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462" y="3141611"/>
            <a:ext cx="5775847" cy="372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092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65" y="0"/>
            <a:ext cx="10342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5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" y="0"/>
            <a:ext cx="1048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387"/>
            <a:ext cx="6132786" cy="40885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786" y="2185215"/>
            <a:ext cx="6059214" cy="423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07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44" y="488731"/>
            <a:ext cx="6107898" cy="41463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1391"/>
            <a:ext cx="6094844" cy="463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4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75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7" y="18672"/>
            <a:ext cx="10878207" cy="683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20" y="1"/>
            <a:ext cx="6198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5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5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9" y="0"/>
            <a:ext cx="10282882" cy="688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7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0"/>
            <a:ext cx="7179125" cy="687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6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38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78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4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0"/>
            <a:ext cx="9591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09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860" cy="74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44" y="0"/>
            <a:ext cx="9226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17" y="0"/>
            <a:ext cx="9916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4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95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13" y="0"/>
            <a:ext cx="10333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3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59" y="0"/>
            <a:ext cx="11420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6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5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82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66" y="-1115"/>
            <a:ext cx="10310648" cy="684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73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97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" y="0"/>
            <a:ext cx="11161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10" y="0"/>
            <a:ext cx="10408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65" y="13092"/>
            <a:ext cx="10351467" cy="684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7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45" y="-32911"/>
            <a:ext cx="9711557" cy="689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04" y="0"/>
            <a:ext cx="11353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96" y="0"/>
            <a:ext cx="1062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9" y="1"/>
            <a:ext cx="10326680" cy="68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06" y="0"/>
            <a:ext cx="9513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0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324"/>
            <a:ext cx="12272517" cy="556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3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05" y="189187"/>
            <a:ext cx="10296361" cy="644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6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8" y="126124"/>
            <a:ext cx="10998846" cy="6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6" y="0"/>
            <a:ext cx="11288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0"/>
            <a:ext cx="11400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6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48"/>
            <a:ext cx="12192000" cy="661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99" y="1"/>
            <a:ext cx="10307949" cy="682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24" y="2395728"/>
            <a:ext cx="3121152" cy="2066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8" y="0"/>
            <a:ext cx="106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3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09" y="0"/>
            <a:ext cx="9818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9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42"/>
            <a:ext cx="12192000" cy="68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1" y="0"/>
            <a:ext cx="11161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47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52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0</Words>
  <Application>Microsoft Office PowerPoint</Application>
  <PresentationFormat>Широкоэкранный</PresentationFormat>
  <Paragraphs>0</Paragraphs>
  <Slides>66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19</cp:revision>
  <dcterms:created xsi:type="dcterms:W3CDTF">2018-04-05T07:42:46Z</dcterms:created>
  <dcterms:modified xsi:type="dcterms:W3CDTF">2018-05-08T05:14:25Z</dcterms:modified>
</cp:coreProperties>
</file>