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0000"/>
    <a:srgbClr val="FF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0" autoAdjust="0"/>
    <p:restoredTop sz="97687" autoAdjust="0"/>
  </p:normalViewPr>
  <p:slideViewPr>
    <p:cSldViewPr>
      <p:cViewPr varScale="1">
        <p:scale>
          <a:sx n="83" d="100"/>
          <a:sy n="83" d="100"/>
        </p:scale>
        <p:origin x="-1354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A09C1-551A-49C0-8895-772BB10831B3}" type="datetimeFigureOut">
              <a:rPr lang="ru-RU" smtClean="0"/>
              <a:pPr/>
              <a:t>29.01.2024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4979A-CCDF-402B-94AB-C52F14993C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366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69504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6679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8019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0090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01280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8330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373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75303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1732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3486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40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648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4.jpeg"/><Relationship Id="rId7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3.png"/><Relationship Id="rId9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830884" cy="1941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332656"/>
            <a:ext cx="2830884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  <p:pic>
        <p:nvPicPr>
          <p:cNvPr id="3" name="Picture 2" descr="C:\Users\Наталья\Downloads\кроссенс\1641148311_63-papik-pro-p-detskii-risunok-krug-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016224" cy="189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  <p:pic>
        <p:nvPicPr>
          <p:cNvPr id="3" name="Picture 2" descr="C:\Users\Наталья\Downloads\кроссенс\1641148311_63-papik-pro-p-detskii-risunok-krug-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016224" cy="1898800"/>
          </a:xfrm>
          <a:prstGeom prst="rect">
            <a:avLst/>
          </a:prstGeom>
          <a:noFill/>
        </p:spPr>
      </p:pic>
      <p:pic>
        <p:nvPicPr>
          <p:cNvPr id="4" name="Picture 2" descr="C:\Users\Наталья\Downloads\кроссенс\1695986778_gas-kvas-com-p-kartinki-bumag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520280" cy="2016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  <p:pic>
        <p:nvPicPr>
          <p:cNvPr id="3" name="Picture 2" descr="C:\Users\Наталья\Downloads\кроссенс\1641148311_63-papik-pro-p-detskii-risunok-krug-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016224" cy="1898800"/>
          </a:xfrm>
          <a:prstGeom prst="rect">
            <a:avLst/>
          </a:prstGeom>
          <a:noFill/>
        </p:spPr>
      </p:pic>
      <p:pic>
        <p:nvPicPr>
          <p:cNvPr id="4" name="Picture 2" descr="C:\Users\Наталья\Downloads\кроссенс\1695986778_gas-kvas-com-p-kartinki-bumag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520280" cy="2016225"/>
          </a:xfrm>
          <a:prstGeom prst="rect">
            <a:avLst/>
          </a:prstGeom>
          <a:noFill/>
        </p:spPr>
      </p:pic>
      <p:pic>
        <p:nvPicPr>
          <p:cNvPr id="5" name="Picture 2" descr="C:\Users\Наталья\Downloads\кроссенс\0895905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625752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  <p:pic>
        <p:nvPicPr>
          <p:cNvPr id="3" name="Picture 2" descr="C:\Users\Наталья\Downloads\кроссенс\1641148311_63-papik-pro-p-detskii-risunok-krug-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016224" cy="1898800"/>
          </a:xfrm>
          <a:prstGeom prst="rect">
            <a:avLst/>
          </a:prstGeom>
          <a:noFill/>
        </p:spPr>
      </p:pic>
      <p:pic>
        <p:nvPicPr>
          <p:cNvPr id="4" name="Picture 2" descr="C:\Users\Наталья\Downloads\кроссенс\1695986778_gas-kvas-com-p-kartinki-bumag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520280" cy="2016225"/>
          </a:xfrm>
          <a:prstGeom prst="rect">
            <a:avLst/>
          </a:prstGeom>
          <a:noFill/>
        </p:spPr>
      </p:pic>
      <p:pic>
        <p:nvPicPr>
          <p:cNvPr id="5" name="Picture 2" descr="C:\Users\Наталья\Downloads\кроссенс\0895905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625752"/>
            <a:ext cx="2232248" cy="2232248"/>
          </a:xfrm>
          <a:prstGeom prst="rect">
            <a:avLst/>
          </a:prstGeom>
          <a:noFill/>
        </p:spPr>
      </p:pic>
      <p:pic>
        <p:nvPicPr>
          <p:cNvPr id="10" name="Picture 2" descr="C:\Users\Наталья\Downloads\кроссенс\1646507263_76-kartinkin-net-p-kartinki-s-professiyami-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492896"/>
            <a:ext cx="2736304" cy="19041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95536" y="260648"/>
          <a:ext cx="8352930" cy="6401504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784310"/>
                <a:gridCol w="2784310"/>
                <a:gridCol w="2784310"/>
              </a:tblGrid>
              <a:tr h="20882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r>
                        <a:rPr lang="ru-RU" sz="120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0" b="1" i="0" dirty="0" smtClean="0">
                          <a:solidFill>
                            <a:srgbClr val="FF0000"/>
                          </a:solidFill>
                        </a:rPr>
                        <a:t>?</a:t>
                      </a:r>
                      <a:endParaRPr lang="ru-RU" sz="14000" b="1" i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882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 descr="D:\11 группа подготовительная\кроссенс\1683365436_kartinkof-club-p-listok-yabloni-kartinki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2592287" cy="1872208"/>
          </a:xfrm>
          <a:prstGeom prst="rect">
            <a:avLst/>
          </a:prstGeom>
          <a:noFill/>
        </p:spPr>
      </p:pic>
      <p:pic>
        <p:nvPicPr>
          <p:cNvPr id="2050" name="Picture 2" descr="D:\11 группа подготовительная\кроссенс\1648928963_51-vsegda-pomnim-com-p-les-sosnovii-bor-foto-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32656"/>
            <a:ext cx="2758876" cy="1941178"/>
          </a:xfrm>
          <a:prstGeom prst="rect">
            <a:avLst/>
          </a:prstGeom>
          <a:noFill/>
        </p:spPr>
      </p:pic>
      <p:pic>
        <p:nvPicPr>
          <p:cNvPr id="3074" name="Picture 2" descr="D:\11 группа подготовительная\кроссенс\7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32656"/>
            <a:ext cx="2762349" cy="1842465"/>
          </a:xfrm>
          <a:prstGeom prst="rect">
            <a:avLst/>
          </a:prstGeom>
          <a:noFill/>
        </p:spPr>
      </p:pic>
      <p:pic>
        <p:nvPicPr>
          <p:cNvPr id="4098" name="Picture 2" descr="D:\11 группа подготовительная\кроссенс\4e75def85510648dacc66fab182140b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2348880"/>
            <a:ext cx="2664296" cy="2105394"/>
          </a:xfrm>
          <a:prstGeom prst="rect">
            <a:avLst/>
          </a:prstGeom>
          <a:noFill/>
        </p:spPr>
      </p:pic>
      <p:pic>
        <p:nvPicPr>
          <p:cNvPr id="3" name="Picture 2" descr="C:\Users\Наталья\Downloads\кроссенс\1641148311_63-papik-pro-p-detskii-risunok-krug-69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25144"/>
            <a:ext cx="2016224" cy="1898800"/>
          </a:xfrm>
          <a:prstGeom prst="rect">
            <a:avLst/>
          </a:prstGeom>
          <a:noFill/>
        </p:spPr>
      </p:pic>
      <p:pic>
        <p:nvPicPr>
          <p:cNvPr id="4" name="Picture 2" descr="C:\Users\Наталья\Downloads\кроссенс\1695986778_gas-kvas-com-p-kartinki-bumaga-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653136"/>
            <a:ext cx="2520280" cy="2016225"/>
          </a:xfrm>
          <a:prstGeom prst="rect">
            <a:avLst/>
          </a:prstGeom>
          <a:noFill/>
        </p:spPr>
      </p:pic>
      <p:pic>
        <p:nvPicPr>
          <p:cNvPr id="5" name="Picture 2" descr="C:\Users\Наталья\Downloads\кроссенс\08959057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625752"/>
            <a:ext cx="2232248" cy="2232248"/>
          </a:xfrm>
          <a:prstGeom prst="rect">
            <a:avLst/>
          </a:prstGeom>
          <a:noFill/>
        </p:spPr>
      </p:pic>
      <p:pic>
        <p:nvPicPr>
          <p:cNvPr id="10" name="Picture 2" descr="C:\Users\Наталья\Downloads\кроссенс\1646507263_76-kartinkin-net-p-kartinki-s-professiyami-8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7544" y="2492896"/>
            <a:ext cx="2736304" cy="1904129"/>
          </a:xfrm>
          <a:prstGeom prst="rect">
            <a:avLst/>
          </a:prstGeom>
          <a:noFill/>
        </p:spPr>
      </p:pic>
      <p:pic>
        <p:nvPicPr>
          <p:cNvPr id="11" name="Picture 3" descr="C:\Users\Наталья\Downloads\money-from-different-countries-dollars-euros-hryvnia-rubles_104376-256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2420888"/>
            <a:ext cx="2559054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2758</TotalTime>
  <Words>18</Words>
  <Application>Microsoft Office PowerPoint</Application>
  <PresentationFormat>Экран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1_Office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Наталья</cp:lastModifiedBy>
  <cp:revision>218</cp:revision>
  <dcterms:created xsi:type="dcterms:W3CDTF">2023-05-11T08:49:57Z</dcterms:created>
  <dcterms:modified xsi:type="dcterms:W3CDTF">2024-01-29T16:03:01Z</dcterms:modified>
</cp:coreProperties>
</file>