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8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4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3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8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4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9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9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9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1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5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342A-7A24-486E-9D0E-3EB5AFDA915E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6B72-DCC1-45E8-A6AC-3918129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2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Маршрутный лист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ФАИНА\Desktop\КВЕСТ 23 февраля\спортзал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576" y1="57125" x2="49576" y2="5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8972" y="3931963"/>
            <a:ext cx="1586361" cy="38884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АИНА\Desktop\КВЕСТ 23 февраля\муз зал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7991" y1="51647" x2="57991" y2="51647"/>
                        <a14:backgroundMark x1="36758" y1="41107" x2="36758" y2="41107"/>
                        <a14:backgroundMark x1="53425" y1="49012" x2="62557" y2="56258"/>
                        <a14:backgroundMark x1="47945" y1="48617" x2="35160" y2="41238"/>
                        <a14:backgroundMark x1="70776" y1="59025" x2="70320" y2="58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981" y="3960497"/>
            <a:ext cx="1566494" cy="38164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АИНА\Desktop\КВЕСТ 23 февраля\песочница —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8" b="98582" l="2527" r="96390">
                        <a14:foregroundMark x1="33935" y1="6738" x2="23466" y2="24113"/>
                        <a14:foregroundMark x1="24910" y1="12411" x2="20939" y2="24823"/>
                        <a14:foregroundMark x1="23105" y1="9220" x2="18051" y2="18440"/>
                        <a14:foregroundMark x1="45126" y1="4965" x2="62455" y2="9929"/>
                        <a14:foregroundMark x1="68231" y1="9220" x2="73646" y2="4610"/>
                        <a14:foregroundMark x1="75090" y1="66667" x2="75812" y2="76241"/>
                        <a14:foregroundMark x1="78700" y1="65603" x2="77256" y2="75532"/>
                        <a14:foregroundMark x1="28881" y1="79787" x2="24910" y2="75887"/>
                        <a14:foregroundMark x1="26354" y1="74113" x2="25271" y2="76241"/>
                        <a14:foregroundMark x1="25632" y1="71986" x2="23466" y2="59574"/>
                        <a14:foregroundMark x1="68592" y1="61348" x2="69675" y2="56383"/>
                        <a14:foregroundMark x1="57762" y1="51418" x2="38989" y2="50000"/>
                        <a14:foregroundMark x1="54152" y1="47518" x2="46209" y2="4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8453"/>
            <a:ext cx="1927817" cy="20363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АИНА\Desktop\КВЕСТ 23 февраля\компьютерный каб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400" l="9904" r="91334">
                        <a14:foregroundMark x1="69601" y1="81000" x2="81568" y2="73200"/>
                        <a14:foregroundMark x1="63549" y1="69800" x2="60798" y2="71600"/>
                        <a14:foregroundMark x1="64924" y1="94400" x2="77304" y2="91000"/>
                        <a14:foregroundMark x1="91334" y1="80400" x2="88996" y2="69200"/>
                        <a14:foregroundMark x1="85557" y1="87200" x2="81568" y2="86600"/>
                        <a14:foregroundMark x1="47455" y1="43000" x2="44842" y2="37000"/>
                        <a14:foregroundMark x1="11004" y1="34800" x2="11692" y2="29200"/>
                        <a14:foregroundMark x1="26685" y1="18600" x2="27373" y2="13000"/>
                        <a14:foregroundMark x1="33425" y1="73200" x2="31774" y2="73200"/>
                        <a14:foregroundMark x1="24759" y1="75400" x2="25034" y2="64200"/>
                        <a14:foregroundMark x1="30399" y1="77600" x2="24072" y2="75400"/>
                        <a14:backgroundMark x1="29436" y1="77000" x2="28748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16632"/>
            <a:ext cx="2376264" cy="1426830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</p:pic>
      <p:pic>
        <p:nvPicPr>
          <p:cNvPr id="1030" name="Picture 6" descr="C:\Users\ФАИНА\Desktop\КВЕСТ 23 февраля\0-02-05-0f38a53c0dab1d558adfcee41b0a1b48aa4dcb63ff2b89b74aec6fd71794fff3_75a01b81110e7448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8" b="83944" l="2976" r="86310">
                        <a14:foregroundMark x1="17857" y1="12676" x2="12202" y2="13803"/>
                        <a14:foregroundMark x1="60417" y1="6761" x2="72321" y2="13521"/>
                        <a14:foregroundMark x1="23512" y1="8732" x2="6548" y2="16338"/>
                        <a14:foregroundMark x1="68452" y1="53803" x2="68452" y2="53803"/>
                        <a14:foregroundMark x1="64583" y1="52676" x2="70536" y2="53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63" y="2213820"/>
            <a:ext cx="2376264" cy="203500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578" y="2280519"/>
            <a:ext cx="153326" cy="779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67" y="4834805"/>
            <a:ext cx="725867" cy="35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5" y="5013732"/>
            <a:ext cx="725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19" y="1437099"/>
            <a:ext cx="725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85" y="4979935"/>
            <a:ext cx="725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201435" y="4116015"/>
            <a:ext cx="533432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29496" y="3811646"/>
            <a:ext cx="573172" cy="4803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2657" y="3531209"/>
            <a:ext cx="532210" cy="560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05575" y="3307248"/>
            <a:ext cx="521257" cy="5277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8487" y="3018236"/>
            <a:ext cx="504056" cy="51089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30904" y="2979499"/>
            <a:ext cx="487204" cy="4894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85864" y="2672974"/>
            <a:ext cx="488782" cy="5153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3011562" y="2081008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13" y="1244255"/>
            <a:ext cx="938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62" y="1649824"/>
            <a:ext cx="938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 rot="824871">
            <a:off x="4199694" y="1505739"/>
            <a:ext cx="1800991" cy="288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939735" y="4725144"/>
            <a:ext cx="795132" cy="32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39735" y="4725143"/>
            <a:ext cx="725867" cy="32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31" idx="1"/>
            <a:endCxn id="1031" idx="3"/>
          </p:cNvCxnSpPr>
          <p:nvPr/>
        </p:nvCxnSpPr>
        <p:spPr>
          <a:xfrm>
            <a:off x="2974367" y="5013733"/>
            <a:ext cx="72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37301" y="4834805"/>
            <a:ext cx="0" cy="35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31" idx="1"/>
            <a:endCxn id="1031" idx="1"/>
          </p:cNvCxnSpPr>
          <p:nvPr/>
        </p:nvCxnSpPr>
        <p:spPr>
          <a:xfrm>
            <a:off x="2974367" y="50137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31" idx="1"/>
          </p:cNvCxnSpPr>
          <p:nvPr/>
        </p:nvCxnSpPr>
        <p:spPr>
          <a:xfrm flipV="1">
            <a:off x="2974367" y="4834806"/>
            <a:ext cx="725867" cy="17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31" idx="3"/>
          </p:cNvCxnSpPr>
          <p:nvPr/>
        </p:nvCxnSpPr>
        <p:spPr>
          <a:xfrm flipH="1">
            <a:off x="3083119" y="5013733"/>
            <a:ext cx="617115" cy="143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668" y="37466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056" y="6165304"/>
            <a:ext cx="181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СПОРТИВНАЯ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526590" y="3665202"/>
            <a:ext cx="14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ПЕСОЧНАЯ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6012161" y="1166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ИНТЕЛЛЕКТУАЛЬНАЯ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4724991" y="5229200"/>
            <a:ext cx="17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Маршрутный лист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ФАИНА\Desktop\КВЕСТ 23 февраля\спортз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8972" y="3931963"/>
            <a:ext cx="158636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АИНА\Desktop\КВЕСТ 23 февраля\муз 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981" y="3960497"/>
            <a:ext cx="156649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АИНА\Desktop\КВЕСТ 23 февраля\песочница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8453"/>
            <a:ext cx="1858705" cy="19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АИНА\Desktop\КВЕСТ 23 февраля\компьютерный ка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16632"/>
            <a:ext cx="2376264" cy="142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АИНА\Desktop\КВЕСТ 23 февраля\0-02-05-0f38a53c0dab1d558adfcee41b0a1b48aa4dcb63ff2b89b74aec6fd71794fff3_75a01b81110e74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63" y="2213820"/>
            <a:ext cx="2376264" cy="20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578" y="2280519"/>
            <a:ext cx="153326" cy="779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67" y="4834805"/>
            <a:ext cx="725867" cy="35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5" y="5013732"/>
            <a:ext cx="725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19" y="1437099"/>
            <a:ext cx="725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85" y="4979935"/>
            <a:ext cx="7254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201435" y="4116015"/>
            <a:ext cx="533432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29496" y="3811646"/>
            <a:ext cx="573172" cy="4803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2657" y="3531209"/>
            <a:ext cx="532210" cy="560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05575" y="3307248"/>
            <a:ext cx="521257" cy="5277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8487" y="3018236"/>
            <a:ext cx="504056" cy="51089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30904" y="2979499"/>
            <a:ext cx="487204" cy="4894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85864" y="2672974"/>
            <a:ext cx="488782" cy="5153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3011562" y="2081008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13" y="1244255"/>
            <a:ext cx="938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62" y="1649824"/>
            <a:ext cx="938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 rot="824871">
            <a:off x="4199694" y="1505739"/>
            <a:ext cx="1800991" cy="288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870470" y="4886337"/>
            <a:ext cx="795132" cy="32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39735" y="4824985"/>
            <a:ext cx="725867" cy="32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31" idx="1"/>
            <a:endCxn id="1031" idx="3"/>
          </p:cNvCxnSpPr>
          <p:nvPr/>
        </p:nvCxnSpPr>
        <p:spPr>
          <a:xfrm>
            <a:off x="2974367" y="5013733"/>
            <a:ext cx="72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37301" y="4834805"/>
            <a:ext cx="0" cy="35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31" idx="1"/>
            <a:endCxn id="1031" idx="1"/>
          </p:cNvCxnSpPr>
          <p:nvPr/>
        </p:nvCxnSpPr>
        <p:spPr>
          <a:xfrm>
            <a:off x="2974367" y="50137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31" idx="1"/>
          </p:cNvCxnSpPr>
          <p:nvPr/>
        </p:nvCxnSpPr>
        <p:spPr>
          <a:xfrm flipV="1">
            <a:off x="2974367" y="4834806"/>
            <a:ext cx="725867" cy="17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31" idx="3"/>
          </p:cNvCxnSpPr>
          <p:nvPr/>
        </p:nvCxnSpPr>
        <p:spPr>
          <a:xfrm flipH="1">
            <a:off x="3011562" y="5013733"/>
            <a:ext cx="688672" cy="17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668" y="37466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ТВОРЧЕСКАЯ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056" y="6165304"/>
            <a:ext cx="181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СПОРТИВНАЯ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526590" y="3665202"/>
            <a:ext cx="14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ПЕСОЧНАЯ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6012161" y="1166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ИНТЕЛЛЕКТУАЛЬНАЯ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4724991" y="5229200"/>
            <a:ext cx="17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МУЗЫКАЛЬНАЯ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ФАИНА</dc:creator>
  <cp:lastModifiedBy>ДетСад112 к3 ПК-1</cp:lastModifiedBy>
  <cp:revision>16</cp:revision>
  <dcterms:created xsi:type="dcterms:W3CDTF">2023-02-12T20:21:04Z</dcterms:created>
  <dcterms:modified xsi:type="dcterms:W3CDTF">2023-02-15T04:08:02Z</dcterms:modified>
</cp:coreProperties>
</file>