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75" r:id="rId3"/>
    <p:sldId id="280" r:id="rId4"/>
    <p:sldId id="308" r:id="rId5"/>
    <p:sldId id="309" r:id="rId6"/>
    <p:sldId id="312" r:id="rId7"/>
    <p:sldId id="270" r:id="rId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284" y="7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25E71-E085-4E26-AE7E-464ECA3DCE9F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956D2-A9A7-4E49-B40A-62E08F0C1B9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46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960EC-CE6D-4631-A82F-25400DBF3E71}" type="datetimeFigureOut">
              <a:rPr lang="ru-RU" smtClean="0"/>
              <a:pPr/>
              <a:t>20.03.2023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B53D9-1FDE-40BF-B6BA-75524B46CE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5" Type="http://schemas.openxmlformats.org/officeDocument/2006/relationships/image" Target="../media/image3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Relationship Id="rId14" Type="http://schemas.openxmlformats.org/officeDocument/2006/relationships/image" Target="../media/image3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4528" y="1484784"/>
            <a:ext cx="8420100" cy="108012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«Природа удивительна и прекрасна»</a:t>
            </a:r>
            <a:br>
              <a:rPr lang="ru-RU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36976" y="3356992"/>
            <a:ext cx="4953189" cy="107157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Автор - Воспитатель</a:t>
            </a:r>
          </a:p>
          <a:p>
            <a:r>
              <a:rPr lang="ru-RU" sz="2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2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I</a:t>
            </a:r>
            <a:r>
              <a:rPr lang="ru-RU" sz="2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квалификационной категории:</a:t>
            </a:r>
          </a:p>
          <a:p>
            <a:r>
              <a:rPr lang="ru-RU" sz="2000" b="1" cap="all" dirty="0" err="1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Бурлакова</a:t>
            </a:r>
            <a:r>
              <a:rPr lang="ru-RU" sz="2000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 Марина Юрьевна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86921" y="214290"/>
            <a:ext cx="8977375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none" strike="noStrike" kern="1200" cap="all" spc="0" normalizeH="0" baseline="0" noProof="0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Муниципальное бюджетное общеобразовательное учреждение «Начальная школа – Детский сад № 13»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67182" y="6215082"/>
            <a:ext cx="2629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Г .Байкальск  2023г.</a:t>
            </a:r>
            <a:endParaRPr lang="ru-RU" dirty="0"/>
          </a:p>
        </p:txBody>
      </p:sp>
      <p:pic>
        <p:nvPicPr>
          <p:cNvPr id="1026" name="Picture 2" descr="C:\Users\Марина\Desktop\фото 2 мл гр\SDC11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0" y="2708920"/>
            <a:ext cx="3960440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933056"/>
            <a:ext cx="9553699" cy="2696344"/>
          </a:xfrm>
        </p:spPr>
        <p:txBody>
          <a:bodyPr>
            <a:normAutofit fontScale="92500" lnSpcReduction="10000"/>
          </a:bodyPr>
          <a:lstStyle/>
          <a:p>
            <a:pPr indent="342900" algn="just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Мир, окружающий ребенка, - это, прежде всего мир природы с безграничным богатством явлений, с неисчерпаемой красотой. Здесь, в природе, вечный источник детского разума.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В. Сухомлинский</a:t>
            </a:r>
          </a:p>
        </p:txBody>
      </p:sp>
      <p:pic>
        <p:nvPicPr>
          <p:cNvPr id="2050" name="Picture 2" descr="C:\Users\Марина\Desktop\фото 2 мл гр\SDC110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7" y="404664"/>
            <a:ext cx="4451987" cy="3338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Марина\Desktop\фото 2 мл гр\SDC110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3" y="360837"/>
            <a:ext cx="4474927" cy="3356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659909"/>
      </p:ext>
    </p:extLst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r="41671"/>
          <a:stretch>
            <a:fillRect/>
          </a:stretch>
        </p:blipFill>
        <p:spPr bwMode="auto">
          <a:xfrm>
            <a:off x="2216696" y="3645024"/>
            <a:ext cx="2016224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r="14661"/>
          <a:stretch>
            <a:fillRect/>
          </a:stretch>
        </p:blipFill>
        <p:spPr bwMode="auto">
          <a:xfrm>
            <a:off x="4376936" y="4149080"/>
            <a:ext cx="2520280" cy="22147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116632"/>
            <a:ext cx="2072928" cy="276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2720" y="548680"/>
            <a:ext cx="2072928" cy="276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8464" y="2996952"/>
            <a:ext cx="2072928" cy="27639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813" y="188640"/>
            <a:ext cx="2496448" cy="18722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57256" y="188641"/>
            <a:ext cx="2504281" cy="1878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93232" y="4149080"/>
            <a:ext cx="2784499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64968" y="2132856"/>
            <a:ext cx="2456282" cy="1842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85248" y="2132856"/>
            <a:ext cx="2504281" cy="1878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68579717"/>
      </p:ext>
    </p:extLst>
  </p:cSld>
  <p:clrMapOvr>
    <a:masterClrMapping/>
  </p:clrMapOvr>
  <p:transition>
    <p:spli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488" y="332656"/>
            <a:ext cx="2664296" cy="1998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36" y="2564904"/>
            <a:ext cx="2552061" cy="1913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560" y="4797152"/>
            <a:ext cx="2520280" cy="1890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5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6856" y="260648"/>
            <a:ext cx="2664296" cy="19980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0912" y="2636912"/>
            <a:ext cx="2376264" cy="17820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7030A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69224" y="260648"/>
            <a:ext cx="2433414" cy="1824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41232" y="2420888"/>
            <a:ext cx="2433414" cy="18249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7256" y="4653136"/>
            <a:ext cx="2432273" cy="18240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6734" y="4725144"/>
            <a:ext cx="2496446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8824" y="3429000"/>
            <a:ext cx="2279552" cy="17095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800" y="1772816"/>
            <a:ext cx="2016224" cy="1512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36776" y="116632"/>
            <a:ext cx="2088232" cy="156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85048" y="188640"/>
            <a:ext cx="2112378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3080" y="1844824"/>
            <a:ext cx="220839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05128" y="3573016"/>
            <a:ext cx="220839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265368" y="188640"/>
            <a:ext cx="1205061" cy="160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049344" y="1988840"/>
            <a:ext cx="1728310" cy="1296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700939" y="3501008"/>
            <a:ext cx="1205061" cy="1606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512" y="2204864"/>
            <a:ext cx="1728192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28464" y="4625752"/>
            <a:ext cx="2976533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8464" y="116632"/>
            <a:ext cx="2600900" cy="19505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969223" y="5301208"/>
            <a:ext cx="1920130" cy="14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Марина\Desktop\проект фото\SDC11234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599" y="5329126"/>
            <a:ext cx="2038499" cy="152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3080792" cy="2310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800" y="620688"/>
            <a:ext cx="3296369" cy="24721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472" y="3284984"/>
            <a:ext cx="316856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0832" y="3573016"/>
            <a:ext cx="3230848" cy="24229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9184" y="908720"/>
            <a:ext cx="3296816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37434" y="4005064"/>
            <a:ext cx="3168566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406" y="857232"/>
            <a:ext cx="8915400" cy="4368808"/>
          </a:xfrm>
        </p:spPr>
        <p:txBody>
          <a:bodyPr>
            <a:normAutofit/>
          </a:bodyPr>
          <a:lstStyle/>
          <a:p>
            <a:r>
              <a:rPr lang="ru-RU" sz="8500" b="1" dirty="0">
                <a:solidFill>
                  <a:srgbClr val="C00000"/>
                </a:solidFill>
              </a:rPr>
              <a:t>СПАСИБО</a:t>
            </a:r>
            <a:br>
              <a:rPr lang="ru-RU" sz="8500" b="1" dirty="0">
                <a:solidFill>
                  <a:srgbClr val="C00000"/>
                </a:solidFill>
              </a:rPr>
            </a:br>
            <a:r>
              <a:rPr lang="ru-RU" sz="8500" b="1" dirty="0">
                <a:solidFill>
                  <a:srgbClr val="C00000"/>
                </a:solidFill>
              </a:rPr>
              <a:t>ЗА ВНИМАНИЕ</a:t>
            </a:r>
          </a:p>
        </p:txBody>
      </p:sp>
    </p:spTree>
  </p:cSld>
  <p:clrMapOvr>
    <a:masterClrMapping/>
  </p:clrMapOvr>
  <p:transition spd="slow">
    <p:comb/>
  </p:transition>
</p:sld>
</file>

<file path=ppt/theme/theme1.xml><?xml version="1.0" encoding="utf-8"?>
<a:theme xmlns:a="http://schemas.openxmlformats.org/drawingml/2006/main" name="Тема Office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1406</TotalTime>
  <Words>74</Words>
  <Application>Microsoft Office PowerPoint</Application>
  <PresentationFormat>Лист A4 (210x297 мм)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Wingdings</vt:lpstr>
      <vt:lpstr>Тема Office</vt:lpstr>
      <vt:lpstr>«Природа удивительна и прекрасна»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Марина</cp:lastModifiedBy>
  <cp:revision>197</cp:revision>
  <dcterms:created xsi:type="dcterms:W3CDTF">2017-03-23T11:19:41Z</dcterms:created>
  <dcterms:modified xsi:type="dcterms:W3CDTF">2023-03-20T11:41:55Z</dcterms:modified>
</cp:coreProperties>
</file>