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95" autoAdjust="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81A4D-DC4A-AEB9-C547-3612D608F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35440C-349B-5AF3-677D-D47EF6499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92582-9DB4-AB05-070D-6F2B5079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45DC1-B0EC-E8C6-6244-2CB19CE2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F9E33-96D2-5661-3FEF-E46D85D7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8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B67E8-2846-8080-05DD-36C17225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53484-6EC9-BC4C-DDAC-A03AF345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237E6-320D-05E4-8073-DCABCF0C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38D6A-9FB9-80DD-FC9A-27418445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E64FD-13F5-AF99-BD05-D94F9A69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5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36AA3D-0B77-63C2-88EE-1A5560330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992690-C2D6-2476-7DB1-659F992F9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C62E2-7E0E-AC54-5208-DE98B9C4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5E70B-EBD0-A2D1-E7E5-06EBCB87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4B4EA-8754-7613-3838-02D16927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DB1FE-86B1-4E75-5823-C311A2CE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11AA3-8E44-A6D0-3B2C-6D6FFB33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CB26D-3544-07E3-2441-779625A7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A5CEB-FF3A-F75F-4DA0-E301F831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808A8-BE99-2E93-B1C9-DC636326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E526E-80D4-4B43-CBD5-FD14E8E3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1644D-FDD3-119D-99E0-6DB4446E5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2AE09-5C0B-ADE7-9645-D2A72D52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056A3-DB4E-939B-8731-595CF935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E5532-55CB-7A28-378C-574120C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239C3-1722-B9F2-2BD2-B8CEFE22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C5D9A-3861-1E82-C8AB-8C055E3DC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369BA8-366A-6A0B-B2FC-7B56EE74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8CFD61-6C69-0622-7814-EA5B9F9B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542AC4-F121-D89E-A45C-BCBEAC41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8EB3F-3E67-6E28-5E7D-E7687B09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7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B5F2C-F5DC-AC20-D083-FC214B20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3EE3D8-44E7-17F4-8CDA-B9552E2C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4F1ED6-D810-0117-9ED3-A77E362EA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5C3811-AB8E-B235-CA7B-465DF66A0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2E7806-2136-3B0A-D266-C1799FA8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675CF8-481D-D6FE-E4CC-CC50273E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184FAC-0E96-5A3B-9E41-D6F88E1F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1A8452-9900-0B05-CC54-3886F1EC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7BEC4-4273-0CCF-92C7-9A4DB931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85614B-FDEF-E013-E73A-49CFD50B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E2646E-F522-153C-6124-8E723038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EC0C5-0753-A7B2-EF05-859D1CC1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1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F23084-9871-FFBA-FAF1-FFA66C57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FCADB7-9959-C59B-F323-C6F137DA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D3BF9E-486C-33F4-398E-F3066EC2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07B04-EDC8-FB94-2520-1ECD7BB9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79BF7-3FD3-7DBA-9C27-4D0C9E46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FB436-20E3-1C33-8B9A-928E16084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E20A15-1EE1-7BDF-42A6-0D85EB41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00E889-EB5B-E742-D9BF-332C96DE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9041F-1BF6-4FC8-65D9-CAC8F1AE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3F4A9-0B96-35CF-0EDA-DC04DE56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5FCC0D-7C00-F499-771F-4E622EBE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BA7840-3B2B-8B96-A39C-DE56775EF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6A699B-88AF-DCF3-1B4A-A3B9FE0F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7C891-A794-AB96-53AE-DAEFD0E7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D48B1-420F-5B60-AC22-9749A9EA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5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4276E-7560-6EBC-88C8-D84DA4E4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16054-9112-2A68-47E8-91B49EBC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FFCA1-8DB1-4327-2A49-F4614A8F3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0A6E5-D3F6-4F8D-9123-2981906144D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BE39C-7E02-CD4C-E6E6-1B3408168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85D76-534B-E86E-0524-A2857C08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88F5-582D-4601-90EC-F543572D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1BBA2-CD8D-B3D9-BD01-6771A637DC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9352" y="232613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интеграции двигательной и музыкальной деятельности в процессе образовательного процесса дошкольной образовательной организации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1914A4-8425-D43D-1A92-AD87197C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5" y="425892"/>
            <a:ext cx="2533651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1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4FA853-4F18-646E-7873-FC691D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867" y="365125"/>
            <a:ext cx="994488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компонент технологии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A6A22-0F25-1ED9-34F1-C4EAFE05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Деятельностный этап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F95E4-96C9-43C4-7D63-2EB47256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7" y="77480"/>
            <a:ext cx="1609483" cy="1207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9DE0F-3E26-11AE-E42F-7649859A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" y="2555613"/>
            <a:ext cx="5230368" cy="4162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D5D7B-38A4-500F-2372-DA3EF531D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616" y="2458078"/>
            <a:ext cx="5660136" cy="4162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9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2FB63-6D5D-A30D-C92F-A70D53A9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компонент технологии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B7A8F-9E17-56B2-E430-DA749AB5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238"/>
            <a:ext cx="10515600" cy="512117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Результативный этап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F4221-89A2-DD08-E07B-407FE795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4" y="77480"/>
            <a:ext cx="1609483" cy="1207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F72AA-EA2A-2559-E309-3AEB0FFB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7" y="2279904"/>
            <a:ext cx="5567241" cy="4413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98D5D-9066-F9AE-F832-362085E15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632" y="2450143"/>
            <a:ext cx="5895555" cy="433470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B274152-CA4E-34F1-99BD-00219AAD7037}"/>
              </a:ext>
            </a:extLst>
          </p:cNvPr>
          <p:cNvSpPr/>
          <p:nvPr/>
        </p:nvSpPr>
        <p:spPr>
          <a:xfrm>
            <a:off x="277851" y="5681472"/>
            <a:ext cx="5318278" cy="1057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- Уровень сформированности музыкального и двигательного развития у детей старшего дошкольного возраста в экспериментальной группе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665808-CB7A-A100-7C94-110CC6F9202C}"/>
              </a:ext>
            </a:extLst>
          </p:cNvPr>
          <p:cNvSpPr/>
          <p:nvPr/>
        </p:nvSpPr>
        <p:spPr>
          <a:xfrm>
            <a:off x="6256983" y="5693664"/>
            <a:ext cx="5657165" cy="9997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 – Уровень сформированности музыкального и двигательного развития у детей старшего дошкольного возраста в контрольной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190891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5A7CD-18FD-8264-3A44-90A08518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01DB4-1D80-58A1-43CF-673C3F19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238"/>
            <a:ext cx="10910104" cy="4604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внедрения в образовательный процесс технологи интеграции двигательной и музыкальной деятельности наблюдается: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интерес и потребность в движении под музыку;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двигательных навыков;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менять направление движения, перестраиваться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интерес к совместному участию с детьми в музыкальных и физкультурных мероприятиях, желание сотрудничать с ДОО в данном направлении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педагогов: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интегрировать виды деятельности в образовательный процесс, поиск новых форм и средств в данном направлении  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44D11-333D-CF4E-485D-3936727B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46" y="230188"/>
            <a:ext cx="16094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88A185-0937-57A1-8D3C-1CA7BF04D1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8881" y="487443"/>
            <a:ext cx="10220446" cy="58831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двигательного и музыкального развития детей  дошкольного возраста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Задачи: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и проанализировать уровень музыкально-двигательного развития детей старшего дошкольного возраста.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Определить направления, формы и средства интеграции двигательной и музыкальной деятельности;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Организовать взаимодействие всех субъектов образовательного процесса дошкольной образовательной организации в рамках интеграции двигательной и музыкальной деятельности детей старшего дошкольного возраста.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Изучить результативность технологии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FC5364-A915-5B01-28B0-7B1C852C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8881" cy="12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3B4A9E-B19A-ED55-0F05-997CE201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3" y="348461"/>
            <a:ext cx="1609483" cy="120711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6B90055-C4B5-1982-1031-546CB77A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901" y="289235"/>
            <a:ext cx="7130006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3D10D5-F42F-207B-7926-438185DF3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5574"/>
            <a:ext cx="10597587" cy="5134593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деятельностный, личностно-ориентированный подходы, идеи об интеграции как стороне процесса развития;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 проблеме музыкально-ритмического воспитания в области физической культуры и спорта;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в области музыкально-ритмической деятельности детей в дошкольной образовательной организации;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области физического воспитания и развития детей в дошкольной образовательной организации;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области педагогической интеграции;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области интеграции видов деятельности в дошкольной образовательной организации;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области сопряженного решения задач умственного и двигательного развития детей дошкольного возраста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148951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74554-0AEC-B8F1-E165-EFD9135D8D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7858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ориентиры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DA4D2-604C-1FBE-02C5-ED1F6A31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0" y="365125"/>
            <a:ext cx="1609483" cy="120711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D265BF-1460-05C8-BD0E-BA66B4266CBD}"/>
              </a:ext>
            </a:extLst>
          </p:cNvPr>
          <p:cNvSpPr/>
          <p:nvPr/>
        </p:nvSpPr>
        <p:spPr>
          <a:xfrm>
            <a:off x="2945274" y="1472873"/>
            <a:ext cx="6886937" cy="8304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 семья субъект музыкально-двигательного развития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BD74BC-1AB2-F166-A430-ADFB74491120}"/>
              </a:ext>
            </a:extLst>
          </p:cNvPr>
          <p:cNvSpPr/>
          <p:nvPr/>
        </p:nvSpPr>
        <p:spPr>
          <a:xfrm>
            <a:off x="2945273" y="2645403"/>
            <a:ext cx="6886937" cy="10827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интеграции двигательной и музыкальной деятельности на усиление всех компонентов образовательного процесса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F4DD118-53EA-D0C0-2E98-E147E6522E3A}"/>
              </a:ext>
            </a:extLst>
          </p:cNvPr>
          <p:cNvSpPr/>
          <p:nvPr/>
        </p:nvSpPr>
        <p:spPr>
          <a:xfrm>
            <a:off x="2945274" y="4010761"/>
            <a:ext cx="6886937" cy="7852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субъект-субъектные отношения между педагогом, родителями и детьми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F52DD6-3909-8448-B425-14204AC40E83}"/>
              </a:ext>
            </a:extLst>
          </p:cNvPr>
          <p:cNvSpPr/>
          <p:nvPr/>
        </p:nvSpPr>
        <p:spPr>
          <a:xfrm>
            <a:off x="3026297" y="5182570"/>
            <a:ext cx="6997379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 роль ребёнка совместно с родителями в процессе музыкально-двигательного 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7604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AF179E-DB0E-399F-BA47-E865DCDC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2" y="371610"/>
            <a:ext cx="1609483" cy="120711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11C0ED-D75A-CBEB-CF7B-7A1636C8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74" y="365125"/>
            <a:ext cx="9360725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2AC02-7E99-CC3A-91E2-8C25B1FD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целостности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построения системы работы последовательно, поэтапно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 образовательных областей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учёта возрастных и индивидуальных особенностей ребёнка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профессионального сотрудничества и сотворчества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отбора музыкального репертуара в ходе интеграции двигательной и музыкальной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33174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6D6A1C-7AC2-5292-6B58-213185718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5" y="348461"/>
            <a:ext cx="1609483" cy="120711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7ADE6C5-4F08-D7F6-A0CA-A9CDE58CC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0919" y="356657"/>
            <a:ext cx="10515600" cy="5654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компонент технологии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A09EBCA-BEF5-021A-F5C0-46D1BD9A32C5}"/>
              </a:ext>
            </a:extLst>
          </p:cNvPr>
          <p:cNvSpPr/>
          <p:nvPr/>
        </p:nvSpPr>
        <p:spPr>
          <a:xfrm>
            <a:off x="3530279" y="1555574"/>
            <a:ext cx="5845215" cy="851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4681763-185E-C8CB-00B5-78745EB883D5}"/>
              </a:ext>
            </a:extLst>
          </p:cNvPr>
          <p:cNvCxnSpPr>
            <a:cxnSpLocks/>
          </p:cNvCxnSpPr>
          <p:nvPr/>
        </p:nvCxnSpPr>
        <p:spPr>
          <a:xfrm flipH="1">
            <a:off x="4056145" y="2393320"/>
            <a:ext cx="1179922" cy="811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AE10810-4EA4-F460-FD5A-C2E231DAA02E}"/>
              </a:ext>
            </a:extLst>
          </p:cNvPr>
          <p:cNvSpPr/>
          <p:nvPr/>
        </p:nvSpPr>
        <p:spPr>
          <a:xfrm>
            <a:off x="1441862" y="3086458"/>
            <a:ext cx="4176834" cy="6316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C0C8535-0FDE-BA1C-8201-52469B750F10}"/>
              </a:ext>
            </a:extLst>
          </p:cNvPr>
          <p:cNvCxnSpPr>
            <a:cxnSpLocks/>
          </p:cNvCxnSpPr>
          <p:nvPr/>
        </p:nvCxnSpPr>
        <p:spPr>
          <a:xfrm>
            <a:off x="7836061" y="2406535"/>
            <a:ext cx="1006997" cy="869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40FDEBC-D137-938A-961D-14DB9DA99996}"/>
              </a:ext>
            </a:extLst>
          </p:cNvPr>
          <p:cNvSpPr/>
          <p:nvPr/>
        </p:nvSpPr>
        <p:spPr>
          <a:xfrm>
            <a:off x="6729926" y="3131390"/>
            <a:ext cx="4713126" cy="6742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B58FF928-229B-8A01-A23C-0C1ED0C10CC4}"/>
              </a:ext>
            </a:extLst>
          </p:cNvPr>
          <p:cNvSpPr/>
          <p:nvPr/>
        </p:nvSpPr>
        <p:spPr>
          <a:xfrm>
            <a:off x="6210570" y="922103"/>
            <a:ext cx="484632" cy="63347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19AD3A-0C6D-B278-8E3E-A0E47638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34" y="4003006"/>
            <a:ext cx="4216862" cy="23514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BDCAC3-9029-4964-91E8-CC90F11E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218" y="4027981"/>
            <a:ext cx="3657600" cy="2548890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94335AD-872A-7906-1A26-874B7D4FDE0E}"/>
              </a:ext>
            </a:extLst>
          </p:cNvPr>
          <p:cNvCxnSpPr>
            <a:cxnSpLocks/>
          </p:cNvCxnSpPr>
          <p:nvPr/>
        </p:nvCxnSpPr>
        <p:spPr>
          <a:xfrm>
            <a:off x="5801403" y="5302426"/>
            <a:ext cx="1097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7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16C09-59FA-C438-5494-529E4D61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компонент технологии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503CA-7408-000A-CBD0-2620FECA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239" y="2245489"/>
            <a:ext cx="11606513" cy="4247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детьми в свободной самостоятельной, игровой деятельности в группе дошкольной образовательной организации;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детьми на занятиях, прогулке, утренней гимнастике и других мероприятиях;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педагогов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BC66F-D486-5166-4E88-BC0D41B6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94" y="230188"/>
            <a:ext cx="1609483" cy="1207113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5DC66FAC-FBEA-BC5F-2B4B-3A4B795F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272" y="1437301"/>
            <a:ext cx="8187862" cy="49567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Диагностический этап</a:t>
            </a:r>
          </a:p>
        </p:txBody>
      </p:sp>
    </p:spTree>
    <p:extLst>
      <p:ext uri="{BB962C8B-B14F-4D97-AF65-F5344CB8AC3E}">
        <p14:creationId xmlns:p14="http://schemas.microsoft.com/office/powerpoint/2010/main" val="89223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C80F75F-8467-B1FE-71D7-A77CAE91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компонент технологии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614B009-2341-CA1F-2146-BD106309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43" y="1458410"/>
            <a:ext cx="10993357" cy="520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Проектировочный этап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двигательной и музыкальной деятельности в образовательном процессе дошкольной образовательной организации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Формировать у детей двигательные навыки под музыкальное сопровождение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Повышать профессиональную компетентность педагогов в области интеграции музыкальной и двигательной деятельности в образовательном процессе дошкольной образовательной организации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Привлекать родителей к участию в совместной интегративной деятельности с детьми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FCCE5E-3CCB-D300-371D-16BC526F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3" y="77480"/>
            <a:ext cx="16094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53351-6555-133A-4DCC-974D6BBFA6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7469" y="365127"/>
            <a:ext cx="10515600" cy="8617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РЕАЛИЗАЦИИ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74C31-9D65-3ADF-AA3F-BC3CD76D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4" y="230188"/>
            <a:ext cx="1609483" cy="120711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0D5DF22-4DFA-80D5-6543-D71B3A3524D1}"/>
              </a:ext>
            </a:extLst>
          </p:cNvPr>
          <p:cNvSpPr/>
          <p:nvPr/>
        </p:nvSpPr>
        <p:spPr>
          <a:xfrm>
            <a:off x="351099" y="2255145"/>
            <a:ext cx="3379808" cy="43726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CE51E2-5319-FA2C-FB0C-1AFC4A87D0A7}"/>
              </a:ext>
            </a:extLst>
          </p:cNvPr>
          <p:cNvSpPr/>
          <p:nvPr/>
        </p:nvSpPr>
        <p:spPr>
          <a:xfrm>
            <a:off x="3946965" y="2255144"/>
            <a:ext cx="3865946" cy="43726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конференция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F6878E-30AD-4646-6078-EA143E29C4B3}"/>
              </a:ext>
            </a:extLst>
          </p:cNvPr>
          <p:cNvSpPr/>
          <p:nvPr/>
        </p:nvSpPr>
        <p:spPr>
          <a:xfrm>
            <a:off x="8079128" y="2255144"/>
            <a:ext cx="3761773" cy="4492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семейно-творческий конкурс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конференция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69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547</Words>
  <Application>Microsoft Office PowerPoint</Application>
  <PresentationFormat>Широкоэкранный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Технология интеграции двигательной и музыкальной деятельности в процессе образовательного процесса дошкольной образовательной организации</vt:lpstr>
      <vt:lpstr>Презентация PowerPoint</vt:lpstr>
      <vt:lpstr>Концептуальная основа </vt:lpstr>
      <vt:lpstr>Методологические ориентиры </vt:lpstr>
      <vt:lpstr>Основные принципы </vt:lpstr>
      <vt:lpstr>      Содержательный компонент технологии</vt:lpstr>
      <vt:lpstr>Организационный компонент технологии </vt:lpstr>
      <vt:lpstr>Организационный компонент технологии </vt:lpstr>
      <vt:lpstr>ОСНОВНЫЕ ФОРМЫ РЕАЛИЗАЦИИ ПРОЕКТА </vt:lpstr>
      <vt:lpstr>Организационный компонент технологии </vt:lpstr>
      <vt:lpstr>Организационный компонент технологии 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интеграции двигательной и музыкальной деятельности в процессе образовательного процесса дошкольной образовательной организации</dc:title>
  <dc:creator>asus777787777@outlook.com</dc:creator>
  <cp:lastModifiedBy>asus777787777@outlook.com</cp:lastModifiedBy>
  <cp:revision>15</cp:revision>
  <dcterms:created xsi:type="dcterms:W3CDTF">2023-09-05T09:22:39Z</dcterms:created>
  <dcterms:modified xsi:type="dcterms:W3CDTF">2023-09-07T09:11:45Z</dcterms:modified>
</cp:coreProperties>
</file>