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DEAE25-7F5A-40C7-B3C7-DAAEDCE49BE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492170-C9DF-4637-933E-618BE20A79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640" y="3910607"/>
            <a:ext cx="3240360" cy="8821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Малинина Д.И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д/с «Солнышко» СП 165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Нижний Тагил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Проект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«Логические Блоки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Дьенеша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– эффективное средство освоения свойств и отношений предметов»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248472" cy="315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Итоги проекта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7848872" cy="4968552"/>
          </a:xfrm>
        </p:spPr>
        <p:txBody>
          <a:bodyPr>
            <a:no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2600" b="1" dirty="0">
                <a:latin typeface="Times New Roman"/>
              </a:rPr>
              <a:t>Для детей:</a:t>
            </a:r>
            <a:endParaRPr lang="ru-RU" sz="2600" dirty="0"/>
          </a:p>
          <a:p>
            <a:pPr marL="45720" indent="0">
              <a:spcAft>
                <a:spcPts val="0"/>
              </a:spcAft>
              <a:buNone/>
            </a:pPr>
            <a:r>
              <a:rPr lang="ru-RU" sz="2600" dirty="0">
                <a:latin typeface="Times New Roman"/>
              </a:rPr>
              <a:t>1.Предоставление детям возможности увидеть реальные результаты сотрудничества с воспитателем.  </a:t>
            </a:r>
            <a:endParaRPr lang="ru-RU" sz="2600" dirty="0"/>
          </a:p>
          <a:p>
            <a:pPr marL="45720" indent="0">
              <a:spcAft>
                <a:spcPts val="0"/>
              </a:spcAft>
              <a:buNone/>
            </a:pPr>
            <a:r>
              <a:rPr lang="ru-RU" sz="2600" dirty="0">
                <a:latin typeface="Times New Roman"/>
              </a:rPr>
              <a:t>2. Появление у детей не только новых знаний, но и навыков анализировать собственные действия.  </a:t>
            </a:r>
            <a:endParaRPr lang="ru-RU" sz="2600" dirty="0"/>
          </a:p>
          <a:p>
            <a:pPr marL="45720" indent="0">
              <a:spcAft>
                <a:spcPts val="0"/>
              </a:spcAft>
              <a:buNone/>
            </a:pPr>
            <a:r>
              <a:rPr lang="ru-RU" sz="2600" dirty="0">
                <a:latin typeface="Times New Roman"/>
              </a:rPr>
              <a:t>3. Повышение внутренней мотивации дошкольников на активное использование в играх, общении и самостоятельной деятельности логических блоков Дьенеша как средства развития логического мышления. подвести детей к самостоятельному использованию игровых пособий «Блоки Дьенеша</a:t>
            </a:r>
            <a:r>
              <a:rPr lang="ru-RU" sz="2600" dirty="0" smtClean="0">
                <a:latin typeface="Times New Roman"/>
              </a:rPr>
              <a:t>».</a:t>
            </a:r>
            <a:endParaRPr lang="ru-RU" sz="2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1122"/>
            <a:ext cx="1652852" cy="140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84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Итоги проекта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208912" cy="4824536"/>
          </a:xfrm>
        </p:spPr>
        <p:txBody>
          <a:bodyPr>
            <a:normAutofit fontScale="92500" lnSpcReduction="10000"/>
          </a:bodyPr>
          <a:lstStyle/>
          <a:p>
            <a:pPr marL="45720" lvl="0" indent="0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Для родителей: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lnSpc>
                <a:spcPct val="106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1.Установление эмоционального контакта с детьми. 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06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2.Возникновение у родителей мотивации к использованию блоков Дьенеша как средства развития логического мышления. 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06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3.Появление азов педагогических знаний, направленных на развитие логического мышления дошкольников при использовании логических блоков Дьенеша.  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06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Для педагогов: 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1.Повышение профессионального уровня по проектной деятельности.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2.Расширение и углубление знаний о блоках Дьенеша.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35" y="5445224"/>
            <a:ext cx="1640883" cy="12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6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2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79" cy="1143000"/>
          </a:xfrm>
          <a:effectLst/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smtClean="0">
                <a:effectLst/>
              </a:rPr>
              <a:t>Практическая значимость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7344816" cy="39604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 блоками Дьенеша дают возможность детям овладеть мыслительными операциями и действиями, важными как в плане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 математической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подготовки, так и с точки зрения общего интеллектуального развития.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50" y="5224159"/>
            <a:ext cx="1944914" cy="149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70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Цель проекта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556792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latin typeface="Times New Roman"/>
                <a:ea typeface="Calibri"/>
              </a:rPr>
              <a:t>Развитие логико-математических представлений, интеллектуальных, творческих, личностных качеств детей среднего дошкольного возраста через игры, посредством использования блоков Дьенеша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66" y="4998240"/>
            <a:ext cx="2158614" cy="16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6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Задачи проекта</a:t>
            </a:r>
            <a:endParaRPr lang="ru-RU" dirty="0"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904" cy="5877272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Задачи для детей: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Продолжать знакомить с формой, цветом, размером, толщиной объектов. </a:t>
            </a:r>
          </a:p>
          <a:p>
            <a:pPr marL="342900" lvl="0" indent="-342900" algn="just">
              <a:lnSpc>
                <a:spcPct val="106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Развивать умения выявлять свойства в объектах, обобщать их по свойствам (по одному, двум, трем), объяснять сходства и различия объектов, обосновывать свои рассуждения.  </a:t>
            </a:r>
          </a:p>
          <a:p>
            <a:pPr marL="342900" lvl="0" indent="-342900" algn="just">
              <a:lnSpc>
                <a:spcPct val="106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Развивать у детей мыслительные операции (анализ, сравнение, классификация, обобщение); познавательные процессы (восприятие, память, внимание, воображение); </a:t>
            </a:r>
          </a:p>
          <a:p>
            <a:pPr marL="342900" lvl="0" indent="-342900" algn="just">
              <a:lnSpc>
                <a:spcPct val="106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Развивать логическое мышление, творческие способности, воображение, фантазию, способности к моделированию и конструированию. </a:t>
            </a:r>
          </a:p>
          <a:p>
            <a:pPr marL="342900" lvl="0" indent="-342900" algn="just">
              <a:lnSpc>
                <a:spcPct val="106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Расширить словарный запас детей, связную речь и грамматический строй речи в процессе проектной деятельности. </a:t>
            </a:r>
          </a:p>
          <a:p>
            <a:pPr marL="342900" lvl="0" indent="-342900" algn="just">
              <a:lnSpc>
                <a:spcPct val="106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Воспитывать самостоятельность, инициативу, настойчивость, в достижении цели, преодолении трудностей. </a:t>
            </a:r>
          </a:p>
          <a:p>
            <a:pPr marL="342900" lvl="0" indent="-342900" algn="just">
              <a:lnSpc>
                <a:spcPct val="106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Воспитывать умение рассуждать логически.</a:t>
            </a:r>
          </a:p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76842"/>
            <a:ext cx="1480517" cy="127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46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8208912" cy="4338816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для родителей</a:t>
            </a:r>
            <a:r>
              <a:rPr lang="ru-RU" sz="2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600" dirty="0">
              <a:latin typeface="Arial"/>
            </a:endParaRPr>
          </a:p>
          <a:p>
            <a:pPr marL="0" indent="0" fontAlgn="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Познакомить родителей со структурой игр с логическими блоками Дьенеша, её обучающими задачами, способами подачи детям. </a:t>
            </a:r>
            <a:endParaRPr lang="ru-RU" sz="2600" dirty="0">
              <a:latin typeface="Arial"/>
            </a:endParaRPr>
          </a:p>
          <a:p>
            <a:pPr marL="0" indent="0" fontAlgn="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Участвовать в развитии интеллектуальных способностей детей в домашних условиях;  </a:t>
            </a:r>
            <a:endParaRPr lang="ru-RU" sz="2600" dirty="0">
              <a:latin typeface="Arial"/>
            </a:endParaRPr>
          </a:p>
          <a:p>
            <a:pPr marL="0" indent="0" fontAlgn="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для педагогов</a:t>
            </a:r>
            <a:r>
              <a:rPr lang="ru-RU" sz="2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600" dirty="0">
              <a:latin typeface="Arial"/>
            </a:endParaRPr>
          </a:p>
          <a:p>
            <a:pPr marL="0" indent="0" fontAlgn="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Ознакомиться с современной методической литературой по теме «Блоки Дьенеша»; </a:t>
            </a:r>
            <a:endParaRPr lang="ru-RU" sz="2600" dirty="0">
              <a:latin typeface="Arial"/>
            </a:endParaRPr>
          </a:p>
          <a:p>
            <a:pPr marL="0" indent="0" fontAlgn="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Повышать педагогическую грамотность; </a:t>
            </a:r>
            <a:endParaRPr lang="ru-RU" sz="2600" dirty="0">
              <a:latin typeface="Arial"/>
            </a:endParaRPr>
          </a:p>
          <a:p>
            <a:pPr marL="0" indent="0" fontAlgn="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Повышать профессиональный уровень по проектной деятельности.</a:t>
            </a:r>
            <a:endParaRPr lang="ru-RU" sz="2600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Задачи проекта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71554"/>
            <a:ext cx="2160240" cy="166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8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481" y="2286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312367" cy="17430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076056" y="2167640"/>
            <a:ext cx="388843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Трудности в обобщении связывания предмета с объектом по признаку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44270"/>
            <a:ext cx="403244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Трудности в обобщении связывания предмета с объектом по признаку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321407" y="1244065"/>
            <a:ext cx="504056" cy="824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55566" y="1230211"/>
            <a:ext cx="576065" cy="824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86137" y="1244065"/>
            <a:ext cx="576064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66" y="5222459"/>
            <a:ext cx="2003124" cy="154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90" y="260648"/>
            <a:ext cx="787695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Подготовительный этап</a:t>
            </a:r>
            <a:endParaRPr lang="ru-RU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9479" r="4406"/>
          <a:stretch/>
        </p:blipFill>
        <p:spPr bwMode="auto">
          <a:xfrm>
            <a:off x="395536" y="1340767"/>
            <a:ext cx="2232248" cy="159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7"/>
            <a:ext cx="2540890" cy="190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265" y="1988840"/>
            <a:ext cx="4241748" cy="332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37" y="5157192"/>
            <a:ext cx="2106963" cy="16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Основной этап</a:t>
            </a:r>
            <a:endParaRPr lang="ru-RU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r="12859"/>
          <a:stretch/>
        </p:blipFill>
        <p:spPr bwMode="auto">
          <a:xfrm>
            <a:off x="323528" y="1268691"/>
            <a:ext cx="4464496" cy="252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3" y="1268760"/>
            <a:ext cx="3851920" cy="252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12074"/>
          <a:stretch/>
        </p:blipFill>
        <p:spPr>
          <a:xfrm>
            <a:off x="5004048" y="3942506"/>
            <a:ext cx="3851920" cy="273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3838" r="13788" b="17575"/>
          <a:stretch/>
        </p:blipFill>
        <p:spPr>
          <a:xfrm>
            <a:off x="323528" y="3942506"/>
            <a:ext cx="4392488" cy="273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57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Заключительный этап</a:t>
            </a:r>
            <a:endParaRPr lang="ru-RU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8762" b="15162"/>
          <a:stretch/>
        </p:blipFill>
        <p:spPr>
          <a:xfrm>
            <a:off x="4613564" y="1721413"/>
            <a:ext cx="3823854" cy="4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50000" b="5051"/>
          <a:stretch/>
        </p:blipFill>
        <p:spPr>
          <a:xfrm>
            <a:off x="285750" y="1700808"/>
            <a:ext cx="3926210" cy="450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5890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421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Проект «Логические Блоки Дьенеша – эффективное средство освоения свойств и отношений предметов»</vt:lpstr>
      <vt:lpstr> Практическая значимость</vt:lpstr>
      <vt:lpstr>Цель проекта</vt:lpstr>
      <vt:lpstr>Задачи проекта</vt:lpstr>
      <vt:lpstr>Презентация PowerPoint</vt:lpstr>
      <vt:lpstr>Проблемы детей</vt:lpstr>
      <vt:lpstr>Подготовительный этап</vt:lpstr>
      <vt:lpstr>Основной этап</vt:lpstr>
      <vt:lpstr>Заключительный этап</vt:lpstr>
      <vt:lpstr>Итоги проекта</vt:lpstr>
      <vt:lpstr>Итоги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 8.1</dc:creator>
  <cp:lastModifiedBy>win 8.1</cp:lastModifiedBy>
  <cp:revision>11</cp:revision>
  <dcterms:created xsi:type="dcterms:W3CDTF">2022-02-06T13:45:50Z</dcterms:created>
  <dcterms:modified xsi:type="dcterms:W3CDTF">2022-03-26T14:44:50Z</dcterms:modified>
</cp:coreProperties>
</file>