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32983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МБДОУ «Детский сад № 8»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600" b="1" dirty="0" smtClean="0">
                <a:solidFill>
                  <a:schemeClr val="tx1"/>
                </a:solidFill>
              </a:rPr>
              <a:t>ПЕРЕДОВОЙ ПЕДАГОГИЧЕСКИЙ ОПЫТ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200" dirty="0" smtClean="0"/>
              <a:t>на тему: </a:t>
            </a:r>
            <a:br>
              <a:rPr lang="ru-RU" sz="2200" dirty="0" smtClean="0"/>
            </a:br>
            <a:r>
              <a:rPr lang="ru-RU" sz="2700" b="1" dirty="0" smtClean="0">
                <a:solidFill>
                  <a:schemeClr val="tx1"/>
                </a:solidFill>
              </a:rPr>
              <a:t>«</a:t>
            </a:r>
            <a:r>
              <a:rPr lang="ru-RU" sz="2700" b="1" i="1" dirty="0" smtClean="0">
                <a:solidFill>
                  <a:schemeClr val="tx1"/>
                </a:solidFill>
              </a:rPr>
              <a:t>Методическая разработка по внедрению и дальнейшей реализации Всероссийского физкультурно-спортивного комплекса ГТО в ДОУ («Готов к труду и обороне», «Горжусь тобой Отечество»)</a:t>
            </a:r>
            <a:r>
              <a:rPr lang="ru-RU" sz="2700" i="1" dirty="0" smtClean="0">
                <a:solidFill>
                  <a:schemeClr val="tx1"/>
                </a:solidFill>
              </a:rPr>
              <a:t/>
            </a:r>
            <a:br>
              <a:rPr lang="ru-RU" sz="2700" i="1" dirty="0" smtClean="0">
                <a:solidFill>
                  <a:schemeClr val="tx1"/>
                </a:solidFill>
              </a:rPr>
            </a:br>
            <a:endParaRPr lang="ru-RU" sz="2700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140968"/>
            <a:ext cx="8352928" cy="3312368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2100" dirty="0" smtClean="0"/>
          </a:p>
          <a:p>
            <a:pPr>
              <a:buNone/>
            </a:pPr>
            <a:endParaRPr lang="ru-RU" sz="2100" dirty="0" smtClean="0"/>
          </a:p>
          <a:p>
            <a:pPr algn="r">
              <a:buNone/>
            </a:pPr>
            <a:r>
              <a:rPr lang="ru-RU" sz="1700" dirty="0" smtClean="0"/>
              <a:t>Авторы: воспитатели</a:t>
            </a:r>
          </a:p>
          <a:p>
            <a:pPr algn="r"/>
            <a:r>
              <a:rPr lang="ru-RU" sz="1700" dirty="0" smtClean="0"/>
              <a:t>Федосеева Евгения Евгеньевна - высшая кв. категория</a:t>
            </a:r>
          </a:p>
          <a:p>
            <a:pPr algn="r"/>
            <a:r>
              <a:rPr lang="ru-RU" sz="1700" dirty="0" err="1" smtClean="0"/>
              <a:t>Горностаева</a:t>
            </a:r>
            <a:r>
              <a:rPr lang="ru-RU" sz="1700" dirty="0" smtClean="0"/>
              <a:t> Галина Юрьевна-первая кв. категория</a:t>
            </a:r>
          </a:p>
          <a:p>
            <a:pPr>
              <a:buNone/>
            </a:pPr>
            <a:r>
              <a:rPr lang="ru-RU" sz="1700" dirty="0" smtClean="0"/>
              <a:t> 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81642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3536"/>
            <a:ext cx="8075240" cy="295944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 основе опыта работы положены следующие принципы:</a:t>
            </a:r>
            <a:br>
              <a:rPr lang="ru-RU" sz="2400" dirty="0" smtClean="0"/>
            </a:br>
            <a:r>
              <a:rPr lang="ru-RU" sz="2400" dirty="0" smtClean="0"/>
              <a:t>– </a:t>
            </a:r>
            <a:r>
              <a:rPr lang="ru-RU" sz="2400" b="1" i="1" dirty="0" smtClean="0"/>
              <a:t>принцип </a:t>
            </a:r>
            <a:r>
              <a:rPr lang="ru-RU" sz="2400" b="1" i="1" dirty="0" err="1" smtClean="0"/>
              <a:t>природосообразности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dirty="0" smtClean="0"/>
              <a:t> (учитывается возраст обучающегося, а также уровень его  интеллектуального развития, физической подготовки, предполагающий выполнение  физических заданий различной степени сложности);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2448272" cy="355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536"/>
            <a:ext cx="8147248" cy="209534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–</a:t>
            </a:r>
            <a:r>
              <a:rPr lang="ru-RU" sz="2400" b="1" i="1" dirty="0" err="1" smtClean="0"/>
              <a:t>проблемности</a:t>
            </a:r>
            <a:r>
              <a:rPr lang="ru-RU" sz="2400" b="1" i="1" dirty="0" smtClean="0"/>
              <a:t> </a:t>
            </a:r>
            <a:br>
              <a:rPr lang="ru-RU" sz="2400" b="1" i="1" dirty="0" smtClean="0"/>
            </a:br>
            <a:r>
              <a:rPr lang="ru-RU" sz="2400" dirty="0" smtClean="0"/>
              <a:t>– ребенок получает знания не в готовом виде, а в процессе собственной интеллектуальной деятельности;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2592288" cy="376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536"/>
            <a:ext cx="8147248" cy="238337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– </a:t>
            </a:r>
            <a:r>
              <a:rPr lang="ru-RU" sz="2400" b="1" i="1" dirty="0" smtClean="0"/>
              <a:t>принцип адаптивности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– предполагает гибкое применение содержания и методов физического развития детей в зависимости от индивидуальных и психофизиологических особенностей каждого воспитанника;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3681164" cy="368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52936"/>
            <a:ext cx="2238375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536"/>
            <a:ext cx="8147248" cy="18073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– </a:t>
            </a:r>
            <a:r>
              <a:rPr lang="ru-RU" sz="2400" b="1" i="1" dirty="0" smtClean="0"/>
              <a:t>психологической комфортности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– создание спокойной доброжелательной обстановки, вера в силы ребенка;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3827197" cy="4140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3536"/>
            <a:ext cx="8003232" cy="166329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/>
              <a:t>– творчества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– формирование способности находить нестандартные решения;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3149054" cy="429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536"/>
            <a:ext cx="8147248" cy="209534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/>
              <a:t>– индивидуализации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– развитие личных качеств посредством </a:t>
            </a:r>
            <a:r>
              <a:rPr lang="ru-RU" sz="2400" dirty="0" err="1" smtClean="0"/>
              <a:t>разноуровнего</a:t>
            </a:r>
            <a:r>
              <a:rPr lang="ru-RU" sz="2400" dirty="0" smtClean="0"/>
              <a:t>  физического содержания.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IMG-31442a4d014679eb79d1191c5270babb-V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6480720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Участие в ГТО </a:t>
            </a:r>
            <a:endParaRPr lang="ru-RU" sz="2400" dirty="0"/>
          </a:p>
        </p:txBody>
      </p:sp>
      <p:pic>
        <p:nvPicPr>
          <p:cNvPr id="4" name="Содержимое 3" descr="IMG-0cfdc0fc7eeaeda2ff2766d4d179178c-V"/>
          <p:cNvPicPr>
            <a:picLocks noGrp="1"/>
          </p:cNvPicPr>
          <p:nvPr>
            <p:ph idx="1"/>
          </p:nvPr>
        </p:nvPicPr>
        <p:blipFill>
          <a:blip r:embed="rId2" cstate="print"/>
          <a:srcRect t="17302" b="20159"/>
          <a:stretch>
            <a:fillRect/>
          </a:stretch>
        </p:blipFill>
        <p:spPr bwMode="auto">
          <a:xfrm>
            <a:off x="1475656" y="1628800"/>
            <a:ext cx="6314283" cy="483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Результативность</a:t>
            </a:r>
            <a:br>
              <a:rPr lang="ru-RU" dirty="0" smtClean="0"/>
            </a:br>
            <a:r>
              <a:rPr lang="ru-RU" sz="2700" dirty="0" smtClean="0"/>
              <a:t>1 серебряная медаль, 3 бронзовых медали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ма\Desktop\IMG-0fa1f80f51bb8b2d97d6e956f14e1c5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78472"/>
            <a:ext cx="3168351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Мама\Desktop\IMG-8966340c3a17626ad2b559ad8a99bbd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724732"/>
            <a:ext cx="2736304" cy="408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14724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7492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287712"/>
            <a:ext cx="8171185" cy="3021607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Целью исследования опыта работы , является объединение педагогов, участвующих в научно-практическом поиске по улучшению качества педагогического процесса через повышение эффективности использования возможностей физической культуры и спорта в укреплении здоровья, гармоничном и всестороннем развитии личности, воспитании патриотизма и обеспечение преемственности в осуществлении физического воспитания детей дошкольного возраста.</a:t>
            </a:r>
          </a:p>
          <a:p>
            <a:pPr algn="just"/>
            <a:endParaRPr lang="ru-RU" dirty="0"/>
          </a:p>
        </p:txBody>
      </p:sp>
      <p:pic>
        <p:nvPicPr>
          <p:cNvPr id="4" name="Рисунок 3" descr="d:\Distrib\System Folders\Desktop\фотоквн\20211118_1418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678" y="738522"/>
            <a:ext cx="2672818" cy="200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31236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2714625" cy="160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-Увеличение числа дошкольников, систематически занимающихся физической культурой и спортом;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632848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-</a:t>
            </a:r>
            <a:r>
              <a:rPr lang="ru-RU" sz="2700" dirty="0" smtClean="0"/>
              <a:t>Повышение уровня физической подготовленности.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Picture 4" descr="C:\Users\Мама\Desktop\IMG-4ea41a39bf78b35ddc38c54c3aec189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94472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Мама\Desktop\IMG-04c0ac24b7873c79f9ceca6cac34846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34837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252028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- Формирование у дошкольников осознанных потребностей в систематических занятиях физической культурой и спортом, физическом самосовершенствовании и ведении здорового образа жизни;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3307882" cy="3986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3536"/>
            <a:ext cx="8075240" cy="252739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Повышение общего уровня знаний педагогов, родителей и детей о средствах, методах и формах организации самостоятельных занятий, в том числе с использованием современных информационных технологий;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238" y="2564904"/>
            <a:ext cx="262148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Мама\Desktop\IMG-d93e6ecda3856ef512d98c84b8179e2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2164741" cy="384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536"/>
            <a:ext cx="8147248" cy="202333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- Модернизация системы физического воспитания и системы развития массового, детско-юношеского, спорта в образовательном учреждении.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259138" cy="4630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556104" cy="3417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3536"/>
            <a:ext cx="8075240" cy="20233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Стимулирование педагогов к самостоятельному и углублённому расширению знаний по ГТО полученных в ходе работы.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120680" cy="4590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536"/>
            <a:ext cx="8147248" cy="2743416"/>
          </a:xfrm>
        </p:spPr>
        <p:txBody>
          <a:bodyPr>
            <a:noAutofit/>
          </a:bodyPr>
          <a:lstStyle/>
          <a:p>
            <a:r>
              <a:rPr lang="ru-RU" sz="2400" i="1" dirty="0" smtClean="0"/>
              <a:t>творческая группа педагогов  разработала: </a:t>
            </a:r>
            <a:br>
              <a:rPr lang="ru-RU" sz="2400" i="1" dirty="0" smtClean="0"/>
            </a:br>
            <a:r>
              <a:rPr lang="ru-RU" sz="2400" dirty="0" smtClean="0"/>
              <a:t>коллективная заявка на участие;</a:t>
            </a:r>
            <a:br>
              <a:rPr lang="ru-RU" sz="2400" dirty="0" smtClean="0"/>
            </a:br>
            <a:r>
              <a:rPr lang="ru-RU" sz="2400" dirty="0" smtClean="0"/>
              <a:t> индивидуальная заявка на участника ГТО; </a:t>
            </a:r>
            <a:br>
              <a:rPr lang="ru-RU" sz="2400" dirty="0" smtClean="0"/>
            </a:br>
            <a:r>
              <a:rPr lang="ru-RU" sz="2400" dirty="0" smtClean="0"/>
              <a:t>карточка участника ВФК ГТО;</a:t>
            </a:r>
            <a:br>
              <a:rPr lang="ru-RU" sz="2400" dirty="0" smtClean="0"/>
            </a:br>
            <a:r>
              <a:rPr lang="ru-RU" sz="2400" dirty="0" smtClean="0"/>
              <a:t> план мероприятий по подготовке всех участников к ВФК ГТО.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4110447" cy="272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960440" cy="2969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320</TotalTime>
  <Words>184</Words>
  <Application>Microsoft Office PowerPoint</Application>
  <PresentationFormat>Экран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Литейная</vt:lpstr>
      <vt:lpstr>МБДОУ «Детский сад № 8»  ПЕРЕДОВОЙ ПЕДАГОГИЧЕСКИЙ ОПЫТ на тему:  «Методическая разработка по внедрению и дальнейшей реализации Всероссийского физкультурно-спортивного комплекса ГТО в ДОУ («Готов к труду и обороне», «Горжусь тобой Отечество») </vt:lpstr>
      <vt:lpstr>Слайд 2</vt:lpstr>
      <vt:lpstr>-Увеличение числа дошкольников, систематически занимающихся физической культурой и спортом; </vt:lpstr>
      <vt:lpstr>-Повышение уровня физической подготовленности. </vt:lpstr>
      <vt:lpstr>   - Формирование у дошкольников осознанных потребностей в систематических занятиях физической культурой и спортом, физическом самосовершенствовании и ведении здорового образа жизни; </vt:lpstr>
      <vt:lpstr>Повышение общего уровня знаний педагогов, родителей и детей о средствах, методах и формах организации самостоятельных занятий, в том числе с использованием современных информационных технологий; </vt:lpstr>
      <vt:lpstr>- Модернизация системы физического воспитания и системы развития массового, детско-юношеского, спорта в образовательном учреждении. </vt:lpstr>
      <vt:lpstr>Стимулирование педагогов к самостоятельному и углублённому расширению знаний по ГТО полученных в ходе работы. </vt:lpstr>
      <vt:lpstr>творческая группа педагогов  разработала:  коллективная заявка на участие;  индивидуальная заявка на участника ГТО;  карточка участника ВФК ГТО;  план мероприятий по подготовке всех участников к ВФК ГТО. </vt:lpstr>
      <vt:lpstr>В основе опыта работы положены следующие принципы: – принцип природосообразности  (учитывается возраст обучающегося, а также уровень его  интеллектуального развития, физической подготовки, предполагающий выполнение  физических заданий различной степени сложности); </vt:lpstr>
      <vt:lpstr>–проблемности  – ребенок получает знания не в готовом виде, а в процессе собственной интеллектуальной деятельности; </vt:lpstr>
      <vt:lpstr>– принцип адаптивности  – предполагает гибкое применение содержания и методов физического развития детей в зависимости от индивидуальных и психофизиологических особенностей каждого воспитанника; </vt:lpstr>
      <vt:lpstr>– психологической комфортности  – создание спокойной доброжелательной обстановки, вера в силы ребенка; </vt:lpstr>
      <vt:lpstr>– творчества  – формирование способности находить нестандартные решения; </vt:lpstr>
      <vt:lpstr>– индивидуализации  – развитие личных качеств посредством разноуровнего  физического содержания.  </vt:lpstr>
      <vt:lpstr>Участие в ГТО </vt:lpstr>
      <vt:lpstr>Результативность 1 серебряная медаль, 3 бронзовых медали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МБДОУ 8</dc:creator>
  <cp:lastModifiedBy>доу8</cp:lastModifiedBy>
  <cp:revision>29</cp:revision>
  <dcterms:created xsi:type="dcterms:W3CDTF">2022-09-16T10:34:50Z</dcterms:created>
  <dcterms:modified xsi:type="dcterms:W3CDTF">2022-09-26T11:42:34Z</dcterms:modified>
</cp:coreProperties>
</file>