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56" r:id="rId2"/>
    <p:sldId id="257" r:id="rId3"/>
    <p:sldId id="288" r:id="rId4"/>
    <p:sldId id="281" r:id="rId5"/>
    <p:sldId id="282" r:id="rId6"/>
    <p:sldId id="283" r:id="rId7"/>
    <p:sldId id="284" r:id="rId8"/>
    <p:sldId id="289" r:id="rId9"/>
    <p:sldId id="290" r:id="rId10"/>
    <p:sldId id="287" r:id="rId11"/>
    <p:sldId id="260" r:id="rId12"/>
    <p:sldId id="261" r:id="rId13"/>
    <p:sldId id="262" r:id="rId14"/>
    <p:sldId id="263" r:id="rId15"/>
    <p:sldId id="264" r:id="rId16"/>
    <p:sldId id="265" r:id="rId17"/>
    <p:sldId id="285" r:id="rId18"/>
    <p:sldId id="286" r:id="rId19"/>
    <p:sldId id="277" r:id="rId20"/>
    <p:sldId id="28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94ADD4-B807-4EEC-ABC0-FAAA85C0E5B6}" type="datetimeFigureOut">
              <a:rPr lang="ru-RU" smtClean="0"/>
              <a:t>19.01.2020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00F89D-99DA-4EAF-BB62-3435F3F45B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4459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0F89D-99DA-4EAF-BB62-3435F3F45B9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77669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0F89D-99DA-4EAF-BB62-3435F3F45B92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610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19.01.2020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gif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228600" y="116633"/>
            <a:ext cx="4419600" cy="324036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Презентация </a:t>
            </a:r>
            <a:r>
              <a:rPr lang="ru-RU" dirty="0" smtClean="0"/>
              <a:t>«Моя большая и малая Родина»</a:t>
            </a:r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251520" y="3645024"/>
            <a:ext cx="8496944" cy="2448272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/>
              <a:t>Для детей </a:t>
            </a:r>
            <a:r>
              <a:rPr lang="ru-RU" sz="1800" dirty="0" err="1" smtClean="0"/>
              <a:t>подготовтительной</a:t>
            </a:r>
            <a:r>
              <a:rPr lang="ru-RU" sz="1800" dirty="0" smtClean="0"/>
              <a:t> к школе группы </a:t>
            </a:r>
          </a:p>
          <a:p>
            <a:pPr algn="ctr"/>
            <a:r>
              <a:rPr lang="ru-RU" dirty="0" smtClean="0"/>
              <a:t>Подготовила Г. А. Алтухова</a:t>
            </a:r>
          </a:p>
          <a:p>
            <a:pPr algn="ctr"/>
            <a:r>
              <a:rPr lang="ru-RU" dirty="0" smtClean="0"/>
              <a:t>Воспитатель муниципального бюджетного дошкольного образовательного учреждения «Детский сад № 41»</a:t>
            </a:r>
          </a:p>
          <a:p>
            <a:pPr algn="ctr"/>
            <a:r>
              <a:rPr lang="ru-RU" dirty="0" smtClean="0"/>
              <a:t> г. Орла, 2020год</a:t>
            </a:r>
            <a:endParaRPr lang="ru-RU" dirty="0"/>
          </a:p>
        </p:txBody>
      </p:sp>
      <p:pic>
        <p:nvPicPr>
          <p:cNvPr id="4" name="Рисунок 3" descr="улица Ленина, клумбы вертикального озеленения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0648"/>
            <a:ext cx="4392488" cy="33843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220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2" descr="C:\Users\Галина\Desktop\ПАТРИОТИЧЕСКОЕНовая папка\Новая папка\rКАРТА РОССИИ  ussia_1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3304"/>
            <a:ext cx="9144000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598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09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Узнайте герб города Орёл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764704"/>
            <a:ext cx="4040188" cy="1800200"/>
          </a:xfrm>
        </p:spPr>
        <p:txBody>
          <a:bodyPr/>
          <a:lstStyle/>
          <a:p>
            <a:pPr algn="l"/>
            <a:r>
              <a:rPr lang="ru-RU" dirty="0" smtClean="0"/>
              <a:t>1.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008" y="692696"/>
            <a:ext cx="4041775" cy="2232248"/>
          </a:xfrm>
        </p:spPr>
        <p:txBody>
          <a:bodyPr/>
          <a:lstStyle/>
          <a:p>
            <a:pPr algn="l"/>
            <a:r>
              <a:rPr lang="ru-RU" dirty="0" smtClean="0"/>
              <a:t>2.</a:t>
            </a:r>
            <a:endParaRPr lang="ru-RU" dirty="0"/>
          </a:p>
        </p:txBody>
      </p:sp>
      <p:pic>
        <p:nvPicPr>
          <p:cNvPr id="4098" name="Picture 2" descr="C:\Users\Галина\Desktop\ПАТРИОТИЧЕСКОЕНовая папка\Новая папка\герб Орёл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247718"/>
            <a:ext cx="2045335" cy="24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Галина\Desktop\ПАТРИОТИЧЕСКОЕНовая папка\Новая папка\герб Тула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247718"/>
            <a:ext cx="1844075" cy="22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quarter" idx="4"/>
          </p:nvPr>
        </p:nvSpPr>
        <p:spPr>
          <a:xfrm>
            <a:off x="4769293" y="2996952"/>
            <a:ext cx="4041775" cy="3951288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4.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" name="Picture 6" descr="C:\Users\Галина\Desktop\ПАТРИОТИЧЕСКОЕНовая папка\Новая папка\герб КурскБез названия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933056"/>
            <a:ext cx="2268000" cy="2387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57200" y="3515717"/>
            <a:ext cx="4042792" cy="2610445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3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2" name="Picture 5" descr="C:\Users\Галина\Desktop\ПАТРИОТИЧЕСКОЕНовая папка\Новая папка\герб Белгорода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287" y="4005064"/>
            <a:ext cx="2376040" cy="2488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400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Узнайте флаг города Орёл</a:t>
            </a:r>
            <a:endParaRPr lang="ru-RU" sz="2800" dirty="0"/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/>
              <a:t>1.</a:t>
            </a: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             3.</a:t>
            </a:r>
            <a:endParaRPr lang="ru-RU" b="1" dirty="0"/>
          </a:p>
        </p:txBody>
      </p:sp>
      <p:pic>
        <p:nvPicPr>
          <p:cNvPr id="8" name="Picture 2" descr="C:\Users\Галина\Desktop\ПАТРИОТИЧЕСКОЕНовая папка\Новая папка\Флаг Орёл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12776"/>
            <a:ext cx="3072720" cy="21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/>
              <a:t>2.</a:t>
            </a:r>
            <a:endParaRPr lang="ru-RU" b="1" dirty="0"/>
          </a:p>
        </p:txBody>
      </p:sp>
      <p:pic>
        <p:nvPicPr>
          <p:cNvPr id="9" name="Picture 3" descr="C:\Users\Галина\Desktop\ПАТРИОТИЧЕСКОЕНовая папка\Новая папка\флаг липецк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628321"/>
            <a:ext cx="2970000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Галина\Desktop\ПАТРИОТИЧЕСКОЕНовая папка\Новая папка\флаг Курск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687579"/>
            <a:ext cx="3345379" cy="22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09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Узнайте это  место</a:t>
            </a:r>
            <a:endParaRPr lang="ru-RU" sz="2800" dirty="0"/>
          </a:p>
        </p:txBody>
      </p:sp>
      <p:pic>
        <p:nvPicPr>
          <p:cNvPr id="6146" name="Picture 2" descr="C:\Users\Галина\Desktop\ПАТРИОТИЧЕСКОЕНовая папка\Новая папка\orlovskii_kraevedcheskii_muzei_001-1024x68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4425842" cy="29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Галина\Desktop\ПАТРИОТИЧЕСКОЕНовая папка\Новая папка\707cf2586da51626b87c287ffc9aee21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340768"/>
            <a:ext cx="4283049" cy="30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Галина\Desktop\ПАТРИОТИЧЕСКОЕНовая папка\Новая папка\1513456671_120-let-orlovskomu-kraevedcheskomu-muzeyu_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9" r="18098"/>
          <a:stretch/>
        </p:blipFill>
        <p:spPr bwMode="auto">
          <a:xfrm>
            <a:off x="2195736" y="4077072"/>
            <a:ext cx="3938949" cy="25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098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Узнайте </a:t>
            </a:r>
            <a:r>
              <a:rPr lang="ru-RU" sz="2800" dirty="0"/>
              <a:t>это </a:t>
            </a:r>
            <a:r>
              <a:rPr lang="ru-RU" sz="2800" dirty="0" smtClean="0"/>
              <a:t> </a:t>
            </a:r>
            <a:r>
              <a:rPr lang="ru-RU" sz="2800" dirty="0"/>
              <a:t>место</a:t>
            </a:r>
          </a:p>
        </p:txBody>
      </p:sp>
      <p:pic>
        <p:nvPicPr>
          <p:cNvPr id="7170" name="Picture 2" descr="C:\Users\Галина\Desktop\ПАТРИОТИЧЕСКОЕНовая папка\Новая папка\Muzey-diorama-v-Orle-1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0728"/>
            <a:ext cx="5904000" cy="29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Галина\Desktop\ПАТРИОТИЧЕСКОЕНовая папка\Новая папка\1-Voyenno-istoricheskiy-muzey-orel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077072"/>
            <a:ext cx="5112000" cy="25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618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634083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Узнайте это </a:t>
            </a:r>
            <a:r>
              <a:rPr lang="ru-RU" sz="2800" dirty="0"/>
              <a:t>место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57200" y="1124744"/>
            <a:ext cx="4040188" cy="100811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6558134" y="1196752"/>
            <a:ext cx="1326234" cy="64807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Галина\Desktop\ПАТРИОТИЧЕСКОЕНовая папка\Новая папка\0311_Сквер_Танкистов_(Орёл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20888"/>
            <a:ext cx="3936000" cy="29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Галина\Desktop\ПАТРИОТИЧЕСКОЕНовая папка\Новая папка\0308_Сквер_Танкистов_(Орёл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998888"/>
            <a:ext cx="3779426" cy="28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51520" y="2060849"/>
            <a:ext cx="4392488" cy="345638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800" dirty="0"/>
          </a:p>
        </p:txBody>
      </p:sp>
      <p:pic>
        <p:nvPicPr>
          <p:cNvPr id="15" name="Объект 6" descr="Танк в сквере танкистов"/>
          <p:cNvPicPr>
            <a:picLocks noGrp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745" y="4005064"/>
            <a:ext cx="4176000" cy="230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460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Узнайте </a:t>
            </a:r>
            <a:r>
              <a:rPr lang="ru-RU" sz="2800" dirty="0"/>
              <a:t>это </a:t>
            </a:r>
            <a:r>
              <a:rPr lang="ru-RU" sz="2800" dirty="0" smtClean="0"/>
              <a:t> </a:t>
            </a:r>
            <a:r>
              <a:rPr lang="ru-RU" sz="2800" dirty="0"/>
              <a:t>место</a:t>
            </a:r>
          </a:p>
        </p:txBody>
      </p:sp>
      <p:pic>
        <p:nvPicPr>
          <p:cNvPr id="9" name="Объект 8" descr="http://xn--80aanbicping2b2b.xn--p1ai/goroda/orel2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32" y="836712"/>
            <a:ext cx="4896000" cy="273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18" name="Picture 2" descr="C:\Users\Галина\Desktop\ПАТРИОТИЧЕСКОЕНовая папка\Новая папка\6222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8" t="12123" r="6371" b="10806"/>
          <a:stretch/>
        </p:blipFill>
        <p:spPr bwMode="auto">
          <a:xfrm>
            <a:off x="2339752" y="3573016"/>
            <a:ext cx="6569141" cy="29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386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Узнайте это место</a:t>
            </a:r>
            <a:endParaRPr lang="ru-RU" dirty="0"/>
          </a:p>
        </p:txBody>
      </p:sp>
      <p:pic>
        <p:nvPicPr>
          <p:cNvPr id="5122" name="Picture 2" descr="C:\Users\Галина\Desktop\ПАТРИОТИЧЕСКОЕНовая папка\Новая папка\летчикам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35"/>
          <a:stretch/>
        </p:blipFill>
        <p:spPr bwMode="auto">
          <a:xfrm>
            <a:off x="611560" y="785446"/>
            <a:ext cx="4969944" cy="2787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Галина\Desktop\ПАТРИОТИЧЕСКОЕНовая папка\Новая папка\летчикамc47e54c22c0130c8f0fdbde9970fd07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17" t="-4906" r="5504" b="18873"/>
          <a:stretch/>
        </p:blipFill>
        <p:spPr bwMode="auto">
          <a:xfrm>
            <a:off x="4932040" y="3212976"/>
            <a:ext cx="3902210" cy="31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Объект 7" descr="Памятник погибшим летчикам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717032"/>
            <a:ext cx="3672000" cy="288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119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Галина\Desktop\ПАТРИОТИЧЕСКОЕНовая папка\Новая папка\Карта_г ОРЁЛ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849" r="13117" b="3635"/>
          <a:stretch/>
        </p:blipFill>
        <p:spPr bwMode="auto">
          <a:xfrm>
            <a:off x="179512" y="0"/>
            <a:ext cx="8850923" cy="6854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6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2592288"/>
          </a:xfrm>
        </p:spPr>
        <p:txBody>
          <a:bodyPr>
            <a:normAutofit/>
          </a:bodyPr>
          <a:lstStyle/>
          <a:p>
            <a:pPr algn="ctr"/>
            <a:r>
              <a:rPr lang="ru-RU" sz="2200" dirty="0" smtClean="0"/>
              <a:t> </a:t>
            </a:r>
            <a:r>
              <a:rPr lang="ru-RU" sz="1800" dirty="0" smtClean="0"/>
              <a:t>Мы любим и гордимся своей Родиной. Родина </a:t>
            </a:r>
            <a:r>
              <a:rPr lang="ru-RU" sz="1800" dirty="0"/>
              <a:t>- это значит родная. Родина – это мама и папа,  бабушка  и дедушка,  детский сад, дом, улица, микрорайон, где мы живем. Родина – это все, что нас окружает. Родина у каждого человека одна. Ее нужно любить, беречь ее природу, защищать от врагов.</a:t>
            </a:r>
            <a:r>
              <a:rPr lang="ru-RU" sz="2200" dirty="0"/>
              <a:t/>
            </a:r>
            <a:br>
              <a:rPr lang="ru-RU" sz="2200" dirty="0"/>
            </a:br>
            <a:endParaRPr lang="ru-RU" sz="2200" dirty="0"/>
          </a:p>
        </p:txBody>
      </p:sp>
      <p:pic>
        <p:nvPicPr>
          <p:cNvPr id="7" name="Объект 6" descr="Салют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48880"/>
            <a:ext cx="8496944" cy="410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998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КАРТА РОССИИ</a:t>
            </a:r>
            <a:endParaRPr lang="ru-RU" sz="28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1.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Галина\Desktop\ПАТРИОТИЧЕСКОЕНовая папка\Новая папка\rКАРТА РОССИИ  ussia_1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836712"/>
            <a:ext cx="9671995" cy="59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640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Спасибо за внимание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16639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Галина\Desktop\ПАТРИОТИЧЕСКОЕНовая папка\Новая папка\люблю Орёл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8136000" cy="6405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073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     Узнай герб РОССИИ</a:t>
            </a:r>
            <a:br>
              <a:rPr lang="ru-RU" dirty="0" smtClean="0"/>
            </a:br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852935"/>
            <a:ext cx="4040188" cy="3273227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2.</a:t>
            </a:r>
            <a:endParaRPr lang="ru-RU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124744"/>
            <a:ext cx="4041775" cy="1050131"/>
          </a:xfrm>
        </p:spPr>
        <p:txBody>
          <a:bodyPr/>
          <a:lstStyle/>
          <a:p>
            <a:pPr algn="l"/>
            <a:r>
              <a:rPr lang="ru-RU" dirty="0" smtClean="0"/>
              <a:t>3.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r>
              <a:rPr lang="ru-RU" b="1" dirty="0" smtClean="0"/>
              <a:t>4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8" name="Picture 6" descr="C:\Users\Галина\Desktop\ПАТРИОТИЧЕСКОЕНовая папка\Новая папка\франция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674" y="332656"/>
            <a:ext cx="2160000" cy="2699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Галина\Desktop\ПАТРИОТИЧЕСКОЕНовая папка\Новая папка\украин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717032"/>
            <a:ext cx="2052000" cy="286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Галина\Desktop\ПАТРИОТИЧЕСКОЕНовая папка\Новая папка\герб России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9" y="836712"/>
            <a:ext cx="2270201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Галина\Desktop\ПАТРИОТИЧЕСКОЕНовая папка\Новая папка\польша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068960"/>
            <a:ext cx="2304000" cy="2715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605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     Узнай флаг РОССИИ</a:t>
            </a:r>
            <a:br>
              <a:rPr lang="ru-RU" dirty="0" smtClean="0"/>
            </a:br>
            <a:r>
              <a:rPr lang="ru-RU" dirty="0" smtClean="0"/>
              <a:t>1.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2.</a:t>
            </a:r>
            <a:endParaRPr lang="ru-RU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l"/>
            <a:r>
              <a:rPr lang="ru-RU" dirty="0" smtClean="0"/>
              <a:t>3.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4.</a:t>
            </a:r>
            <a:endParaRPr lang="ru-RU" b="1" dirty="0"/>
          </a:p>
        </p:txBody>
      </p:sp>
      <p:pic>
        <p:nvPicPr>
          <p:cNvPr id="7" name="Picture 4" descr="C:\Users\Галина\Desktop\ПАТРИОТИЧЕСКОЕНовая папка\Новая папка\флаг великобр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08720"/>
            <a:ext cx="2917722" cy="20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Галина\Desktop\ПАТРИОТИЧЕСКОЕНовая папка\Новая папка\флаг германии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533" y="3429000"/>
            <a:ext cx="3175471" cy="19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Галина\Desktop\ПАТРИОТИЧЕСКОЕНовая папка\Новая папка\флаг польши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352550"/>
            <a:ext cx="3333750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Галина\Desktop\ПАТРИОТИЧЕСКОЕНовая папка\Новая папка\6d281db117ff35e4d886d0c55b8bed48ФЛАГ РОССИИ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90" y="3573016"/>
            <a:ext cx="3232823" cy="21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102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Галина\Desktop\ПАТРИОТИЧЕСКОЕНовая папка\Новая папка\деньг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5" y="404664"/>
            <a:ext cx="3054146" cy="20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Галина\Desktop\ПАТРИОТИЧЕСКОЕНовая папка\Новая папка\паспорт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36912"/>
            <a:ext cx="2373290" cy="34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Галина\Desktop\ПАТРИОТИЧЕСКОЕНовая папка\Новая папка\печать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764704"/>
            <a:ext cx="3357072" cy="20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Галина\Desktop\ПАТРИОТИЧЕСКОЕНовая папка\Новая папка\свид о рожд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068960"/>
            <a:ext cx="2588991" cy="33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647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Галина\Desktop\ПАТРИОТИЧЕСКОЕНовая папка\Новая папка\флаг на демонстр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2696"/>
            <a:ext cx="4356000" cy="2447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6" r="6841"/>
          <a:stretch/>
        </p:blipFill>
        <p:spPr bwMode="auto">
          <a:xfrm>
            <a:off x="454181" y="3861048"/>
            <a:ext cx="3950678" cy="23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C:\Users\Галина\Desktop\ПАТРИОТИЧЕСКОЕНовая папка\Новая папка\олимпиада96561965_0_110_3230_1939_600x0_80_0_0_070bca1bc7e6b8c4fa0b04ca081eafdc.jpg"/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6" r="4579"/>
          <a:stretch/>
        </p:blipFill>
        <p:spPr bwMode="auto">
          <a:xfrm>
            <a:off x="4860032" y="3429000"/>
            <a:ext cx="4016007" cy="25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Галина\Desktop\ПАТРИОТИЧЕСКОЕНовая папка\Новая папка\награждение спортцменов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1" t="3619" r="17023" b="6203"/>
          <a:stretch/>
        </p:blipFill>
        <p:spPr bwMode="auto">
          <a:xfrm>
            <a:off x="4932040" y="476672"/>
            <a:ext cx="3723560" cy="25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482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Галина\Desktop\ПАТРИОТИЧЕСКОЕНовая папка\Новая папка\герб России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32656"/>
            <a:ext cx="5040000" cy="5994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746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Галина\Desktop\ПАТРИОТИЧЕСКОЕНовая папка\Новая папка\карта России 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188645"/>
            <a:ext cx="10764000" cy="6572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54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471</TotalTime>
  <Words>128</Words>
  <Application>Microsoft Office PowerPoint</Application>
  <PresentationFormat>Экран (4:3)</PresentationFormat>
  <Paragraphs>55</Paragraphs>
  <Slides>20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Паркет</vt:lpstr>
      <vt:lpstr>Презентация «Моя большая и малая Родина»</vt:lpstr>
      <vt:lpstr>КАРТА РОССИИ</vt:lpstr>
      <vt:lpstr>Презентация PowerPoint</vt:lpstr>
      <vt:lpstr>            Узнай герб РОССИИ 1</vt:lpstr>
      <vt:lpstr>            Узнай флаг РОССИИ 1.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Узнайте герб города Орёл</vt:lpstr>
      <vt:lpstr>Узнайте флаг города Орёл</vt:lpstr>
      <vt:lpstr>Узнайте это  место</vt:lpstr>
      <vt:lpstr>Узнайте это  место</vt:lpstr>
      <vt:lpstr>Узнайте это место</vt:lpstr>
      <vt:lpstr>Узнайте это  место</vt:lpstr>
      <vt:lpstr>             Узнайте это место</vt:lpstr>
      <vt:lpstr>Презентация PowerPoint</vt:lpstr>
      <vt:lpstr> Мы любим и гордимся своей Родиной. Родина - это значит родная. Родина – это мама и папа,  бабушка  и дедушка,  детский сад, дом, улица, микрорайон, где мы живем. Родина – это все, что нас окружает. Родина у каждого человека одна. Ее нужно любить, беречь ее природу, защищать от врагов.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«Посмотри, как хорош край в котором ты живешь»</dc:title>
  <dc:creator>Галина</dc:creator>
  <cp:lastModifiedBy>Галина</cp:lastModifiedBy>
  <cp:revision>45</cp:revision>
  <dcterms:created xsi:type="dcterms:W3CDTF">2015-10-19T16:48:35Z</dcterms:created>
  <dcterms:modified xsi:type="dcterms:W3CDTF">2020-01-19T15:51:32Z</dcterms:modified>
</cp:coreProperties>
</file>