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F6FC-C144-49DC-BB93-57BE5935EDE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94-9834-4BEF-A55C-BDBE49BC3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F6FC-C144-49DC-BB93-57BE5935EDE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94-9834-4BEF-A55C-BDBE49BC3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F6FC-C144-49DC-BB93-57BE5935EDE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94-9834-4BEF-A55C-BDBE49BC3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F6FC-C144-49DC-BB93-57BE5935EDE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94-9834-4BEF-A55C-BDBE49BC3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F6FC-C144-49DC-BB93-57BE5935EDE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94-9834-4BEF-A55C-BDBE49BC3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F6FC-C144-49DC-BB93-57BE5935EDE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94-9834-4BEF-A55C-BDBE49BC3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F6FC-C144-49DC-BB93-57BE5935EDE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94-9834-4BEF-A55C-BDBE49BC3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F6FC-C144-49DC-BB93-57BE5935EDE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94-9834-4BEF-A55C-BDBE49BC3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F6FC-C144-49DC-BB93-57BE5935EDE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94-9834-4BEF-A55C-BDBE49BC3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F6FC-C144-49DC-BB93-57BE5935EDE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94-9834-4BEF-A55C-BDBE49BC3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F6FC-C144-49DC-BB93-57BE5935EDE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94-9834-4BEF-A55C-BDBE49BC3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3F6FC-C144-49DC-BB93-57BE5935EDE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C7894-9834-4BEF-A55C-BDBE49BC3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8062664" cy="288032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</a:t>
            </a:r>
            <a:r>
              <a:rPr lang="ru-RU" b="1" i="1" dirty="0"/>
              <a:t>Формирование у детей дошкольного возраста с ОВЗ умение видеть целое в его части с использованием системы </a:t>
            </a:r>
            <a:r>
              <a:rPr lang="ru-RU" b="1" i="1" dirty="0" err="1"/>
              <a:t>EduPlay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3688" y="4869160"/>
            <a:ext cx="6400800" cy="1656184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Учитель-дефектолог </a:t>
            </a:r>
          </a:p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Лукьянченко И.А.</a:t>
            </a:r>
          </a:p>
          <a:p>
            <a:pPr algn="r">
              <a:spcBef>
                <a:spcPts val="0"/>
              </a:spcBef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2022 г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 город Армавир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consulting.org/wp-content/uploads/eduplay-02.jpg"/>
          <p:cNvPicPr>
            <a:picLocks noChangeAspect="1" noChangeArrowheads="1"/>
          </p:cNvPicPr>
          <p:nvPr/>
        </p:nvPicPr>
        <p:blipFill>
          <a:blip r:embed="rId2" cstate="print"/>
          <a:srcRect l="5191" r="15430"/>
          <a:stretch>
            <a:fillRect/>
          </a:stretch>
        </p:blipFill>
        <p:spPr bwMode="auto">
          <a:xfrm>
            <a:off x="21970" y="1077604"/>
            <a:ext cx="6158973" cy="51597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Образовательная система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EduPlay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4" descr="C:\Users\Ирина\Desktop\презентация род собр\отбор\IMG_20181008_1141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5" r="17508"/>
          <a:stretch/>
        </p:blipFill>
        <p:spPr bwMode="auto">
          <a:xfrm>
            <a:off x="6300192" y="1052736"/>
            <a:ext cx="2695073" cy="53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85313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6-ти кнопочная клавиатура с подсветкой, соответствующая размеру ладошки ребенка, что позволяет ребенку с легкостью управлять системой и выполнять задания программного обеспечения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пазлы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блоки, дидактические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Специальный стол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9869" y="476672"/>
            <a:ext cx="7301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Комплектация системы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Саша\Desktop\20171024_101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132" y="31165"/>
            <a:ext cx="4836868" cy="3260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Ирина\Desktop\презентация род собр\отбор\IMG_20181008_11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5" y="31165"/>
            <a:ext cx="4741201" cy="3555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Ирина\Desktop\презентация род собр\отбор\IMG_20181008_110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33" y="3443050"/>
            <a:ext cx="4553267" cy="341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Ирина\Desktop\презентация род собр\отбор\DSC02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7655"/>
            <a:ext cx="4741468" cy="3548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повысилась </a:t>
            </a:r>
            <a:r>
              <a:rPr lang="ru-RU" dirty="0"/>
              <a:t>мотивация к работе на коррекционно-развивающих занятиях;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полученные </a:t>
            </a:r>
            <a:r>
              <a:rPr lang="ru-RU" dirty="0"/>
              <a:t>знания остаются в памяти на более долгий срок и легче восстанавливаются для применения на практике после краткого повторения;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формирование </a:t>
            </a:r>
            <a:r>
              <a:rPr lang="ru-RU" dirty="0"/>
              <a:t>внимания, восприятия, мышления проходят в более короткие сроки.</a:t>
            </a:r>
          </a:p>
          <a:p>
            <a:pPr algn="just"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983" y="476672"/>
            <a:ext cx="8269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Эффективность использования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EduPlay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Ирина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3"/>
          <a:stretch/>
        </p:blipFill>
        <p:spPr bwMode="auto">
          <a:xfrm>
            <a:off x="7668344" y="3789040"/>
            <a:ext cx="147565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2521451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"/>
          <a:stretch/>
        </p:blipFill>
        <p:spPr bwMode="auto">
          <a:xfrm>
            <a:off x="5649838" y="3356992"/>
            <a:ext cx="3494162" cy="3372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484784"/>
            <a:ext cx="589706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Открыты</a:t>
            </a:r>
          </a:p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сотрудничеству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124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«Формирование у детей дошкольного возраста с ОВЗ умение видеть целое в его части с использованием системы EduPlay»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системы Eduplay в работе с учащимися с умеренной умственной отсталостью»</dc:title>
  <dc:creator>Анастасия Олеговна</dc:creator>
  <cp:lastModifiedBy>МАДОУ 18</cp:lastModifiedBy>
  <cp:revision>12</cp:revision>
  <dcterms:created xsi:type="dcterms:W3CDTF">2017-04-27T06:14:58Z</dcterms:created>
  <dcterms:modified xsi:type="dcterms:W3CDTF">2022-03-21T12:58:03Z</dcterms:modified>
</cp:coreProperties>
</file>