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7" r:id="rId5"/>
    <p:sldId id="268" r:id="rId6"/>
    <p:sldId id="266" r:id="rId7"/>
    <p:sldId id="271" r:id="rId8"/>
    <p:sldId id="272" r:id="rId9"/>
    <p:sldId id="274" r:id="rId10"/>
    <p:sldId id="27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E03D-8EC1-47C1-8CCA-B345F70B41B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D08D-E8AA-4094-95C5-EC3E1F343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chabloni.ru/uploads/posts/2014-03/thumbs/1394193714_ramkidets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www.playcast.ru/uploads/2014/10/23/103202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868568"/>
            <a:ext cx="2268760" cy="1989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9932" y="228616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95688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 каникулы в Простоквашино» 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7761" y="36450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знакомить дошкольников с домашними животными и их детенышами.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 побуждать детей различать постройки для домашних животных: коровник, конюшня и будка; развивать зрительное восприятие и наблюдательность;  воспитывать любовь к домашним животным и желание проявлять о них заботу.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s2.pic4you.ru/allimage/y2013/04-10/12216/33654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1481266" cy="121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8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ото тропа\DSCN1106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99093"/>
            <a:ext cx="5838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 «Непоседа»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открытый урок Тураева\0_15b89_ad6f3bcd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09" y="184128"/>
            <a:ext cx="63500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открытый урок Тураева\photo06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714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открытый урок Тураева\ku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89740"/>
            <a:ext cx="4184153" cy="27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открытый урок Тураева\0_94c53_4027d09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862935" cy="30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66124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«Кто где живет?».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46459 -0.3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9" y="2060848"/>
            <a:ext cx="876726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AutoShape 2" descr="http://pptforschool.ru/fony/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pptforschool.ru/fony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D:\открытый урок Тураева\ггг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-214338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открытый урок Тураева\hundhund_1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56" y="4113856"/>
            <a:ext cx="2744144" cy="27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открытый урок Тураева\ku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714463" cy="24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открытый урок Тураева\0_94c53_4027d098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23193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46476 -0.3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ptforschool.ru/fony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917"/>
            <a:ext cx="9501222" cy="7125917"/>
          </a:xfrm>
          <a:prstGeom prst="rect">
            <a:avLst/>
          </a:prstGeom>
          <a:noFill/>
        </p:spPr>
      </p:pic>
      <p:pic>
        <p:nvPicPr>
          <p:cNvPr id="3074" name="Picture 2" descr="D:\открытый урок Тураева\iффф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6431926" cy="45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открытый урок Тураева\0_94c53_4027d098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2714644" cy="28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открытый урок Тураева\hundhund_1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-428652"/>
            <a:ext cx="3101334" cy="31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открытый урок Тураева\ku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857628"/>
            <a:ext cx="3523124" cy="230425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1041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открытый урок Тураева\hundhund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-214338"/>
            <a:ext cx="2426319" cy="24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открытый урок Тураева\0a1029c28a3fd50468557df5cd870db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2112590" cy="24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открытый урок Тураева\resiz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123"/>
            <a:ext cx="2242814" cy="21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открытый урок Тураева\1436252931_rk7jnobdsfzvw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4844" y="214290"/>
            <a:ext cx="1469156" cy="11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:\открытый урок Тураева\11134_750x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37" y="2714620"/>
            <a:ext cx="1413263" cy="10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открытый урок Тураева\1478997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97" y="5013176"/>
            <a:ext cx="1264803" cy="15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184482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14311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Детеныши потерялись»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82361 -0.2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6157 L -0.66163 -0.2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856 L -0.62274 0.743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5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Открытое занятие ПРОСТОКВАШИНО\оооо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132856"/>
            <a:ext cx="1010881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Открытое занятие ПРОСТОКВАШИНО\дядя фед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337">
            <a:off x="5650043" y="3557924"/>
            <a:ext cx="1187827" cy="11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34634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Электронное  письмо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design-warez.ru/uploads/posts/2009-09/thumbs/1253031147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Открытое занятие ПРОСТОКВАШИНО\дядя фед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41277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Загадка:</a:t>
            </a:r>
            <a:r>
              <a:rPr lang="ru-RU" sz="2000" b="1" dirty="0" smtClean="0">
                <a:latin typeface="Comic Sans MS" pitchFamily="66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У </a:t>
            </a:r>
            <a:r>
              <a:rPr lang="ru-RU" sz="2000" b="1" dirty="0">
                <a:latin typeface="Comic Sans MS" pitchFamily="66" charset="0"/>
              </a:rPr>
              <a:t>нас три дружка</a:t>
            </a:r>
            <a:r>
              <a:rPr lang="ru-RU" sz="2000" b="1" dirty="0" smtClean="0">
                <a:latin typeface="Comic Sans MS" pitchFamily="66" charset="0"/>
              </a:rPr>
              <a:t>:                       </a:t>
            </a:r>
            <a:r>
              <a:rPr lang="ru-RU" sz="2000" b="1" dirty="0">
                <a:latin typeface="Comic Sans MS" pitchFamily="66" charset="0"/>
              </a:rPr>
              <a:t>о</a:t>
            </a:r>
            <a:r>
              <a:rPr lang="ru-RU" sz="2000" b="1" dirty="0" smtClean="0">
                <a:latin typeface="Comic Sans MS" pitchFamily="66" charset="0"/>
              </a:rPr>
              <a:t>дин </a:t>
            </a:r>
            <a:r>
              <a:rPr lang="ru-RU" sz="2000" b="1" dirty="0">
                <a:latin typeface="Comic Sans MS" pitchFamily="66" charset="0"/>
              </a:rPr>
              <a:t>кормит</a:t>
            </a:r>
            <a:r>
              <a:rPr lang="ru-RU" sz="2000" b="1" dirty="0" smtClean="0">
                <a:latin typeface="Comic Sans MS" pitchFamily="66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другой возит</a:t>
            </a:r>
            <a:r>
              <a:rPr lang="ru-RU" sz="2000" b="1" dirty="0" smtClean="0">
                <a:latin typeface="Comic Sans MS" pitchFamily="66" charset="0"/>
              </a:rPr>
              <a:t>,                           третий </a:t>
            </a:r>
            <a:r>
              <a:rPr lang="ru-RU" sz="2000" b="1" dirty="0">
                <a:latin typeface="Comic Sans MS" pitchFamily="66" charset="0"/>
              </a:rPr>
              <a:t>дом охраняет?</a:t>
            </a:r>
            <a:r>
              <a:rPr lang="ru-RU" sz="2000" dirty="0"/>
              <a:t> </a:t>
            </a:r>
          </a:p>
          <a:p>
            <a:pPr algn="ctr">
              <a:lnSpc>
                <a:spcPct val="150000"/>
              </a:lnSpc>
            </a:pPr>
            <a:endParaRPr lang="ru-RU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558924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33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открытый урок Тураева\0a1029c28a3fd50468557df5cd870db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0"/>
            <a:ext cx="4429124" cy="411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открытый урок Тураева\resiz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"/>
            <a:ext cx="4786314" cy="37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открытый урок Тураева\hundhund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500438"/>
            <a:ext cx="3661008" cy="36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5709" y="188640"/>
            <a:ext cx="3755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100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77</cp:revision>
  <dcterms:created xsi:type="dcterms:W3CDTF">2015-10-13T14:48:44Z</dcterms:created>
  <dcterms:modified xsi:type="dcterms:W3CDTF">2022-03-18T17:18:36Z</dcterms:modified>
</cp:coreProperties>
</file>