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73" r:id="rId8"/>
    <p:sldId id="261" r:id="rId9"/>
    <p:sldId id="262" r:id="rId10"/>
    <p:sldId id="263" r:id="rId11"/>
    <p:sldId id="264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32" autoAdjust="0"/>
  </p:normalViewPr>
  <p:slideViewPr>
    <p:cSldViewPr snapToGrid="0">
      <p:cViewPr varScale="1">
        <p:scale>
          <a:sx n="65" d="100"/>
          <a:sy n="65" d="100"/>
        </p:scale>
        <p:origin x="-9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F6F411-8CD7-C6C0-CEEB-A9D572A9F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763F272-A6B1-EF7B-9CF3-6FA593D3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C4CA5B-FF3C-F55D-EC3E-C41589A1A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2AAA-E654-4C6E-8285-5A5303CD72B4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2E3A11-08C2-EAE4-889D-712D3AF4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4B7708-31B8-5367-B860-C5D410B5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5D5F-2D32-4FF4-A1B8-635A6834F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55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EC0538-51D7-5037-67EE-E0C78F7DF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6BEFFAF-88C8-F074-1A67-4C1F0219A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984703-06C4-8D64-8952-FC4617DFB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2AAA-E654-4C6E-8285-5A5303CD72B4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D49898-7F09-C5BE-6EBA-C6BB7A62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2956CF-B9A1-3FCA-E52A-88491C765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5D5F-2D32-4FF4-A1B8-635A6834F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61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A49608B-67F1-08FB-FBF3-21C5C78F5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FF7326C-43B6-B354-BE6E-D2FC3ED96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1B96BF-2586-C1C1-8665-836E0AAC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2AAA-E654-4C6E-8285-5A5303CD72B4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D396F8-89AB-B445-9D5B-72CCA88FA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0CA0B2-53F3-06C9-083E-AB5CCB6A8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5D5F-2D32-4FF4-A1B8-635A6834F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0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DB8CBF-4957-367A-9AB8-94A047165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D2668B-30E0-B71A-9A50-D8D0715E7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D68388-F57F-1F39-78BC-B4FD7E821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2AAA-E654-4C6E-8285-5A5303CD72B4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313A0D-315F-5F14-48FF-48DA62F7B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79A8A9-BB06-0CAB-5382-E7F79C6D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5D5F-2D32-4FF4-A1B8-635A6834F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8EF9A5-6E23-4720-6AF8-B5CC01100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D580843-AEE4-FE0D-B7F9-006728C84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BAD231-232D-CB76-8DE7-C54A38F3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2AAA-E654-4C6E-8285-5A5303CD72B4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603258-F980-42D9-680B-157CF5A9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465107-3F6F-F3C7-5989-21670C818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5D5F-2D32-4FF4-A1B8-635A6834F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28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58B066-9B24-1B6D-1ED8-176CAEDBF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5D4903-31FF-605F-1867-C225ACD52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E76F7B0-D6D9-61F4-C137-1CB252802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7EE91A8-A0D4-7C44-2498-A5F546A5B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2AAA-E654-4C6E-8285-5A5303CD72B4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EA77288-9F37-3DAA-3B64-E6A4D1E39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BAB093-3105-A7BF-161B-BD39D94A2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5D5F-2D32-4FF4-A1B8-635A6834F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55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2766B2-4597-3B53-3721-4171616A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87D3775-5088-C777-BC97-9B32B2F2A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3E8A880-C79A-63DD-A24D-4D8F54070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126F645-B343-7527-6005-C78DB2062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C704F2A-0F4E-6A81-3A6C-426B08987F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4A31623-2483-59CA-5ED0-B91659816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2AAA-E654-4C6E-8285-5A5303CD72B4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20C6D49-ACC3-F01F-641C-33523CBCC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76A0903-6E46-AB22-EF6C-514F7ED62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5D5F-2D32-4FF4-A1B8-635A6834F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30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C26100-6568-41DE-ABF4-8FCF6E27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CCFFE6C-CA8E-A4DF-23D4-526F7476F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2AAA-E654-4C6E-8285-5A5303CD72B4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CF77D8-2FB8-4482-64B8-DABCCBE5D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9AA80FA-A813-4AF6-E26D-BD9B398BE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5D5F-2D32-4FF4-A1B8-635A6834F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81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8DA104-2DCB-409E-AC38-D67673DE3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2AAA-E654-4C6E-8285-5A5303CD72B4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D7A7A24-3FA2-42CA-3301-958B32815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C406CC-94D5-CCD5-6A27-05DB4556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5D5F-2D32-4FF4-A1B8-635A6834F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50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D5A507-523F-06D5-1B6D-B5E064C03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17921D-82F0-B55B-48AF-99BDA37CA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C8F100A-F291-7A8B-2FB8-061C5936E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CDBF1EE-9DE2-6C0A-37D0-DB653A6E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2AAA-E654-4C6E-8285-5A5303CD72B4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C16B952-CD42-C870-A63B-9B7BED365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E9A88A3-1C98-0F01-FB52-62B58903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5D5F-2D32-4FF4-A1B8-635A6834F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1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A37146-7BE1-772A-55F0-56542E29E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E35501F-6E42-5409-24C6-7267739D8C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210ECA2-6752-07F6-4626-CBD8AF7FB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27D7412-32EC-B489-6F38-BC5A2BD7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2AAA-E654-4C6E-8285-5A5303CD72B4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08A961-F437-D7C8-8CB8-03F185224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6AFC2F3-EEBD-2532-F91B-4F8B2365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5D5F-2D32-4FF4-A1B8-635A6834F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41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92D601-CDE3-2359-CFF5-161ED25BC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8BF0DB-4341-CD80-C88C-71716A523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12A36D-FC8F-45C2-3A17-EC155499E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A2AAA-E654-4C6E-8285-5A5303CD72B4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E52FB1-C1A9-B47B-10C4-022D77D59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E7FBE3-B29C-950D-D33F-0D989FD14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25D5F-2D32-4FF4-A1B8-635A6834F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55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F1E52B-A28F-A885-E6D6-3BF6D0FDB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0026" y="4896464"/>
            <a:ext cx="8617974" cy="131260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ехнологии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сохранение здоровья, в процессе организации коррекционно-оздоровительной работы с детьми с ограниченными возможностями здоровья.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0455ED1-97FC-1848-2828-02D0F09E5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7120" y="4333558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№73 г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Мурманска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Микшина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Валерьевна</a:t>
            </a: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Гриднева Анастасия Сергеевна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022263-AB4D-8270-4AB2-0B0D3B21F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глаз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D963C73-AF59-B379-7FD2-18CDA79412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0" t="19305" r="20504" b="12185"/>
          <a:stretch/>
        </p:blipFill>
        <p:spPr>
          <a:xfrm>
            <a:off x="350595" y="2319036"/>
            <a:ext cx="4341162" cy="34623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A0ED9F-CE67-18DF-72EA-284D98831428}"/>
              </a:ext>
            </a:extLst>
          </p:cNvPr>
          <p:cNvSpPr txBox="1"/>
          <p:nvPr/>
        </p:nvSpPr>
        <p:spPr>
          <a:xfrm>
            <a:off x="576072" y="1252728"/>
            <a:ext cx="423367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«Далеко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близко»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9B0CA1C-F1EF-B998-A1A5-7EDB01AC9072}"/>
              </a:ext>
            </a:extLst>
          </p:cNvPr>
          <p:cNvSpPr txBox="1"/>
          <p:nvPr/>
        </p:nvSpPr>
        <p:spPr>
          <a:xfrm>
            <a:off x="5163095" y="1384457"/>
            <a:ext cx="609755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Метка 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стекле» 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Аветисову</a:t>
            </a:r>
          </a:p>
        </p:txBody>
      </p:sp>
      <p:pic>
        <p:nvPicPr>
          <p:cNvPr id="6" name="Picture 5" descr="C:\Users\Home\Desktop\IMG_20230317_1632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47" y="2319036"/>
            <a:ext cx="3371643" cy="346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Home\Desktop\IMG_20230317_1631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998" y="2319036"/>
            <a:ext cx="2908467" cy="346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8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243197-72DC-41DC-BEC7-8752F24E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36FA362-F7CE-7C85-CC0F-EAA751056E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38" y="2816948"/>
            <a:ext cx="4101690" cy="326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B6A16AD-7F5D-71E5-116D-C908D2A46B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6" b="29524"/>
          <a:stretch/>
        </p:blipFill>
        <p:spPr>
          <a:xfrm>
            <a:off x="103239" y="2816948"/>
            <a:ext cx="3156156" cy="3725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67A0D8-501F-5DB7-402F-991DC906BB26}"/>
              </a:ext>
            </a:extLst>
          </p:cNvPr>
          <p:cNvSpPr txBox="1"/>
          <p:nvPr/>
        </p:nvSpPr>
        <p:spPr>
          <a:xfrm>
            <a:off x="12329651" y="1723323"/>
            <a:ext cx="2064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8" y="1533843"/>
            <a:ext cx="3983703" cy="293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9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F02372-C06C-3439-3ED2-DDDE4D9F8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42" y="921384"/>
            <a:ext cx="10530348" cy="54941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спользование  вышеперечисленных здоровьесберегающих технологий при проведении </a:t>
            </a:r>
            <a:r>
              <a:rPr lang="ru-RU" sz="45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коррекционно-оздоровительной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5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4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детьми с ОВЗ  способствует:</a:t>
            </a:r>
            <a:endParaRPr lang="ru-RU" sz="45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SzPts val="1000"/>
              <a:buNone/>
              <a:tabLst>
                <a:tab pos="457200" algn="l"/>
              </a:tabLst>
            </a:pPr>
            <a:r>
              <a:rPr lang="ru-RU" sz="45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повышению </a:t>
            </a:r>
            <a:r>
              <a:rPr lang="ru-RU" sz="4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работоспособности, выносливости детей;</a:t>
            </a:r>
            <a:endParaRPr lang="ru-RU" sz="45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SzPts val="1000"/>
              <a:buNone/>
              <a:tabLst>
                <a:tab pos="457200" algn="l"/>
              </a:tabLst>
            </a:pPr>
            <a:r>
              <a:rPr lang="ru-RU" sz="45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развитию </a:t>
            </a:r>
            <a:r>
              <a:rPr lang="ru-RU" sz="4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психических процессов;</a:t>
            </a:r>
            <a:endParaRPr lang="ru-RU" sz="45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SzPts val="1000"/>
              <a:buNone/>
              <a:tabLst>
                <a:tab pos="457200" algn="l"/>
              </a:tabLst>
            </a:pPr>
            <a:r>
              <a:rPr lang="ru-RU" sz="45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формированию</a:t>
            </a:r>
            <a:r>
              <a:rPr lang="ru-RU" sz="4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развитию двигательных умений и навыков;</a:t>
            </a:r>
            <a:endParaRPr lang="ru-RU" sz="45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SzPts val="1000"/>
              <a:buNone/>
              <a:tabLst>
                <a:tab pos="457200" algn="l"/>
              </a:tabLst>
            </a:pPr>
            <a:r>
              <a:rPr lang="ru-RU" sz="4500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развитию </a:t>
            </a:r>
            <a:r>
              <a:rPr lang="ru-RU" sz="4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общей и мелкой </a:t>
            </a:r>
            <a:r>
              <a:rPr lang="ru-RU" sz="45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моторики.</a:t>
            </a:r>
            <a:endParaRPr lang="ru-RU" sz="45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55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ED4069-DF95-3D40-9BCC-49CF8A973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4145"/>
            <a:ext cx="10515600" cy="74485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988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D07ECA2-A816-5A40-5DCC-687EF76BE1DA}"/>
              </a:ext>
            </a:extLst>
          </p:cNvPr>
          <p:cNvSpPr txBox="1"/>
          <p:nvPr/>
        </p:nvSpPr>
        <p:spPr>
          <a:xfrm>
            <a:off x="3446002" y="1326698"/>
            <a:ext cx="8307355" cy="346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 детей с ограниченными возможностями здоровья предусматривает создание для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них специальной коррекционно-развивающей среды,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обеспечивающей адекватные условия и равные с обычными детьми возможности для получения образования в пределах специальных образовательных стандартов, лечение и оздоровление, воспитание, коррекцию нарушений развития, социальную адаптацию.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B4B3B5-4A1B-DDC6-1316-1B417C4410E7}"/>
              </a:ext>
            </a:extLst>
          </p:cNvPr>
          <p:cNvSpPr txBox="1"/>
          <p:nvPr/>
        </p:nvSpPr>
        <p:spPr>
          <a:xfrm>
            <a:off x="2458720" y="455480"/>
            <a:ext cx="9387840" cy="6215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Одним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основных видов инновационных технологий, применяемых в ДОУ можно отнести </a:t>
            </a:r>
            <a:r>
              <a:rPr lang="ru-RU" sz="1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1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1800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</a:t>
            </a:r>
            <a:r>
              <a:rPr lang="ru-RU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целью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создание условий для формирования у воспитанников представления о здоровом образе жизни, об умении оказать себе и ближнему первую медицинскую помощь, а также формирование и развитие знаний, умений и навыков, необходимых для поддержания собственного здоровья. </a:t>
            </a:r>
            <a:endParaRPr lang="ru-RU" sz="1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Формами </a:t>
            </a:r>
            <a:r>
              <a:rPr lang="ru-RU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являются спортивные праздники, физкультминутки между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занятиями, утренняя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гимнастика, гимнастика для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глаз, самомассаж,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дыхательная гимнастика, пальчиковая и динамическая гимнастика, релаксация, прогулки и т.п.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в ДОУ, в работе с детьми с ОВЗ, реализуем следующие здоровьесберегающие технологии: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029F3D-1E86-E6C0-71DA-FD7B088A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19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D131C42-ACDD-5EF0-FDC4-2BFBC0E3F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1182006"/>
            <a:ext cx="5558452" cy="4055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70E1FC7-5413-8C9C-E3A0-BBCC5CF4F4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16" y="2146811"/>
            <a:ext cx="5514109" cy="3820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19E8B5A-ABCF-A2B7-C722-DFAF09CF8299}"/>
              </a:ext>
            </a:extLst>
          </p:cNvPr>
          <p:cNvSpPr txBox="1"/>
          <p:nvPr/>
        </p:nvSpPr>
        <p:spPr>
          <a:xfrm>
            <a:off x="332509" y="5630054"/>
            <a:ext cx="555845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шаров – «ежиков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6325B3-D0BC-7960-F3C4-F5A39EEE0EBB}"/>
              </a:ext>
            </a:extLst>
          </p:cNvPr>
          <p:cNvSpPr txBox="1"/>
          <p:nvPr/>
        </p:nvSpPr>
        <p:spPr>
          <a:xfrm>
            <a:off x="6930052" y="1182006"/>
            <a:ext cx="493589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Точечный самомассаж </a:t>
            </a:r>
            <a:r>
              <a:rPr lang="ru-RU" sz="32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8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B16D12-C4CE-75E2-D0B9-DA65FB75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435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стоп</a:t>
            </a:r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xmlns="" id="{8BAFD9F6-9562-46FB-638B-C3017D1A4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8" y="1343425"/>
            <a:ext cx="5805054" cy="235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EA89F2-3A3E-ED17-4D08-2613F18F96B9}"/>
              </a:ext>
            </a:extLst>
          </p:cNvPr>
          <p:cNvSpPr txBox="1"/>
          <p:nvPr/>
        </p:nvSpPr>
        <p:spPr>
          <a:xfrm>
            <a:off x="6297915" y="1922162"/>
            <a:ext cx="551439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Ортопедический рефлекторный массажный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коврик </a:t>
            </a:r>
            <a:endParaRPr lang="ru-RU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44BEEB-D263-086B-54AB-1DA6AE1F267E}"/>
              </a:ext>
            </a:extLst>
          </p:cNvPr>
          <p:cNvSpPr txBox="1"/>
          <p:nvPr/>
        </p:nvSpPr>
        <p:spPr>
          <a:xfrm>
            <a:off x="2928271" y="3822759"/>
            <a:ext cx="775358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Захват стопами мяча и мелких предметов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1752477-617A-597C-B177-BDD1CF679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0"/>
          <a:stretch/>
        </p:blipFill>
        <p:spPr>
          <a:xfrm>
            <a:off x="590108" y="4559796"/>
            <a:ext cx="5117374" cy="2110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EB5D5AD-227F-F2FD-965A-CF008E909F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75" y="4769264"/>
            <a:ext cx="4765964" cy="1901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515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DCC942-F205-11F5-97CF-AD30D80EA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5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BF186E1-E555-6C0E-3EC8-FDEA0F9C7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816251"/>
            <a:ext cx="5112328" cy="2501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5D35FDB-C656-78C8-D006-8549621122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2" y="3794329"/>
            <a:ext cx="4876799" cy="2799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79D27A-442F-DEFD-3B2C-5045AC7C1BB6}"/>
              </a:ext>
            </a:extLst>
          </p:cNvPr>
          <p:cNvSpPr txBox="1"/>
          <p:nvPr/>
        </p:nvSpPr>
        <p:spPr>
          <a:xfrm flipH="1">
            <a:off x="12557894" y="631585"/>
            <a:ext cx="4571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E432D2-F7B2-DA4A-F4DA-7CD6188C5C31}"/>
              </a:ext>
            </a:extLst>
          </p:cNvPr>
          <p:cNvSpPr txBox="1"/>
          <p:nvPr/>
        </p:nvSpPr>
        <p:spPr>
          <a:xfrm flipH="1">
            <a:off x="11651671" y="3133262"/>
            <a:ext cx="22167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4C91B6A-A4A1-5435-0F2C-011BC46270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2" y="1000917"/>
            <a:ext cx="5403271" cy="38213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5DB3AE-B9F6-88D1-5CCA-C81561C31E4F}"/>
              </a:ext>
            </a:extLst>
          </p:cNvPr>
          <p:cNvSpPr txBox="1"/>
          <p:nvPr/>
        </p:nvSpPr>
        <p:spPr>
          <a:xfrm flipH="1">
            <a:off x="11873343" y="5194060"/>
            <a:ext cx="1108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-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моталочки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1385455"/>
            <a:ext cx="4668982" cy="52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875" y="1191490"/>
            <a:ext cx="6705744" cy="588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2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7DF9B3-0897-6F30-13ED-53F264945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955" y="398206"/>
            <a:ext cx="6725263" cy="1710814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Балансир. Ходули-ходунки 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D35E6E-76FB-D7BE-B00F-B658F30128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2628" y="2768379"/>
            <a:ext cx="3955116" cy="2934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9AF4258-A549-56D3-D26F-2D77D29487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11604" y="2648227"/>
            <a:ext cx="3832799" cy="3052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CBD1AB4-5A3E-DB1B-BB79-44A63E5ABD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650" y="3278347"/>
            <a:ext cx="3417296" cy="2945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34F5014-8945-2905-4913-25B3BB890AFE}"/>
              </a:ext>
            </a:extLst>
          </p:cNvPr>
          <p:cNvSpPr txBox="1"/>
          <p:nvPr/>
        </p:nvSpPr>
        <p:spPr>
          <a:xfrm>
            <a:off x="-1050058" y="0"/>
            <a:ext cx="61943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9430067-8F1A-30B4-C130-7BD71141BB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19"/>
          <a:stretch/>
        </p:blipFill>
        <p:spPr>
          <a:xfrm>
            <a:off x="741499" y="307957"/>
            <a:ext cx="3638771" cy="239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8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856A53-B3DB-E76D-A3A1-13E80C574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881" y="-3001"/>
            <a:ext cx="7255069" cy="1295724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упражнения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8FAE1A-F6E0-39AE-8FC8-A1E7EB57D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17" y="4477542"/>
            <a:ext cx="3317501" cy="1868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8E9208D-264C-05DF-7841-14E625600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1" y="1003992"/>
            <a:ext cx="4114612" cy="2317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AF31412-D8C7-9D11-42A8-0523EF51BF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84"/>
          <a:stretch/>
        </p:blipFill>
        <p:spPr>
          <a:xfrm rot="5400000">
            <a:off x="13252" y="1061379"/>
            <a:ext cx="2902113" cy="244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3929E7B-7931-FBF7-7173-A484D9A52E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7"/>
          <a:stretch/>
        </p:blipFill>
        <p:spPr>
          <a:xfrm>
            <a:off x="4145180" y="3580143"/>
            <a:ext cx="3229013" cy="2839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4B5162F-6848-F79A-DE6B-FFE5B4A951BD}"/>
              </a:ext>
            </a:extLst>
          </p:cNvPr>
          <p:cNvSpPr txBox="1"/>
          <p:nvPr/>
        </p:nvSpPr>
        <p:spPr>
          <a:xfrm flipV="1">
            <a:off x="6518786" y="1032388"/>
            <a:ext cx="1033225" cy="1523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0488B35-6D63-9A81-56A4-5A528754F7F1}"/>
              </a:ext>
            </a:extLst>
          </p:cNvPr>
          <p:cNvSpPr txBox="1"/>
          <p:nvPr/>
        </p:nvSpPr>
        <p:spPr>
          <a:xfrm>
            <a:off x="241317" y="3333106"/>
            <a:ext cx="178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dirty="0" err="1"/>
              <a:t>Бульбульки</a:t>
            </a:r>
            <a:r>
              <a:rPr lang="ru-RU" dirty="0"/>
              <a:t>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AF1AB6-BE6E-E1A4-8ABD-F15E397E68CD}"/>
              </a:ext>
            </a:extLst>
          </p:cNvPr>
          <p:cNvSpPr txBox="1"/>
          <p:nvPr/>
        </p:nvSpPr>
        <p:spPr>
          <a:xfrm>
            <a:off x="383576" y="5976457"/>
            <a:ext cx="184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«Задуй свечу»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AE1AF1E-897A-99DE-EE99-671250AF4847}"/>
              </a:ext>
            </a:extLst>
          </p:cNvPr>
          <p:cNvSpPr txBox="1"/>
          <p:nvPr/>
        </p:nvSpPr>
        <p:spPr>
          <a:xfrm>
            <a:off x="8665778" y="2963774"/>
            <a:ext cx="22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«</a:t>
            </a:r>
            <a:r>
              <a:rPr lang="ru-RU" dirty="0"/>
              <a:t>Футбол»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C24D79F-E0CB-E700-E46B-E2D600478B68}"/>
              </a:ext>
            </a:extLst>
          </p:cNvPr>
          <p:cNvSpPr txBox="1"/>
          <p:nvPr/>
        </p:nvSpPr>
        <p:spPr>
          <a:xfrm>
            <a:off x="5750666" y="5632582"/>
            <a:ext cx="162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«Проведи по дорожке»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B08DE354-F92A-6DC0-1923-E8C31CE303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60" y="1032388"/>
            <a:ext cx="3941464" cy="2219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5F11D32-5B2B-317C-CE36-DB6CC64CBA6C}"/>
              </a:ext>
            </a:extLst>
          </p:cNvPr>
          <p:cNvSpPr txBox="1"/>
          <p:nvPr/>
        </p:nvSpPr>
        <p:spPr>
          <a:xfrm>
            <a:off x="3462505" y="2865428"/>
            <a:ext cx="161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«Кто выше»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73A4D80-F6C1-4813-AB60-00E4D6C0DB0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8" t="-1256" r="22474" b="1256"/>
          <a:stretch/>
        </p:blipFill>
        <p:spPr>
          <a:xfrm>
            <a:off x="8421330" y="3506569"/>
            <a:ext cx="3392128" cy="3174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DC6D955-1771-473C-C413-0A4879B96468}"/>
              </a:ext>
            </a:extLst>
          </p:cNvPr>
          <p:cNvSpPr txBox="1"/>
          <p:nvPr/>
        </p:nvSpPr>
        <p:spPr>
          <a:xfrm>
            <a:off x="8665778" y="5802639"/>
            <a:ext cx="140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«Ленточки»</a:t>
            </a:r>
          </a:p>
        </p:txBody>
      </p:sp>
    </p:spTree>
    <p:extLst>
      <p:ext uri="{BB962C8B-B14F-4D97-AF65-F5344CB8AC3E}">
        <p14:creationId xmlns:p14="http://schemas.microsoft.com/office/powerpoint/2010/main" val="9261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266</Words>
  <Application>Microsoft Office PowerPoint</Application>
  <PresentationFormat>Произвольный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              Технологии, направленные на сохранение здоровья, в процессе организации коррекционно-оздоровительной работы с детьми с ограниченными возможностями здоровья.    </vt:lpstr>
      <vt:lpstr>Презентация PowerPoint</vt:lpstr>
      <vt:lpstr>Презентация PowerPoint</vt:lpstr>
      <vt:lpstr>Самомассаж</vt:lpstr>
      <vt:lpstr>Упражнения для стоп</vt:lpstr>
      <vt:lpstr>Пальчиковые игры   </vt:lpstr>
      <vt:lpstr>Игры - моталочки </vt:lpstr>
      <vt:lpstr>Балансир. Ходули-ходунки </vt:lpstr>
      <vt:lpstr>Дыхательные упражнения</vt:lpstr>
      <vt:lpstr>Упражнения для глаз</vt:lpstr>
      <vt:lpstr>Подвижные игры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технологии и методики  здоровьесбережения в коррекционно-развивающей работе с детьми ОВЗ</dc:title>
  <dc:creator>Анастасия Жевтоног</dc:creator>
  <cp:lastModifiedBy>Home</cp:lastModifiedBy>
  <cp:revision>25</cp:revision>
  <dcterms:created xsi:type="dcterms:W3CDTF">2023-03-14T19:31:17Z</dcterms:created>
  <dcterms:modified xsi:type="dcterms:W3CDTF">2024-02-24T15:25:56Z</dcterms:modified>
</cp:coreProperties>
</file>