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CCCC00"/>
    <a:srgbClr val="6600FF"/>
    <a:srgbClr val="FF5050"/>
    <a:srgbClr val="660066"/>
    <a:srgbClr val="0000FF"/>
    <a:srgbClr val="33CC33"/>
    <a:srgbClr val="CC3399"/>
    <a:srgbClr val="FFFF00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0D4F0-C385-4C5D-9D7C-502E5B5CD59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61704-77A6-420E-934A-712F279A0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61704-77A6-420E-934A-712F279A019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F6185AA-9104-43AC-9EBE-EE4938FE75F7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B6EB-EC82-49FE-B3DE-66D89DD03FD0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044F-C4EE-45EC-BE9F-D4CE098111CE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2962BF-0AB5-4DB8-9F75-B230FE774A8F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FDF5AA4-3793-4BF0-B5B1-C967C881CFD1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97F9D-BE16-4340-8A0C-3461D1B7B7C0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34A5A-AF5B-4C9A-9BEE-396B71DA829B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2D606D-F1A1-49D6-96E9-D160E55B0E55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F670-4A4C-4E23-A91B-5867CB576A69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9C14622-0AA0-4751-9C8B-55A8F19C3BA9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D7FEA4-CC67-40FE-AFDB-62DA858CF05F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5212A11-0802-4FB8-A091-4239536614BB}" type="datetime1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9739D48-EA68-4B06-98C7-ED120A0089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76;&#1083;&#1103;%20&#1077;&#1089;&#1077;&#1085;&#1080;&#1085;&#1072;\&#1056;&#1086;&#1084;&#1072;&#1085;&#1089;&#1099;%20-%20&#1054;&#1090;&#1075;&#1086;&#1074;&#1086;&#1088;&#1080;&#1083;&#1072;%20&#1056;&#1086;&#1097;&#1072;%20&#1047;&#1086;&#1083;&#1086;&#1090;&#1072;&#1103;%20(minus)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text=%D0%93%D0%B5%D0%BD%D0%B5%D1%80%D0%B0%D0%BB-%D0%B3%D1%83%D0%B1%D0%B5%D1%80%D0%BD%D0%B0%D1%82%D0%BE%D1%80&amp;stype=image&amp;lr=213&amp;rlt_url=http://i.mycdn.me/i?r=AzEPZsRbOZEKgBhR0XGMT1RkXn0jy_fgjqOdXQS8bcdvp6aKTM5SRkZCeTgDn6uOyic&amp;ogl_url=https://pp.userapi.com/c543102/v543102024/3178/HX5KQ3DS07Y.jpg&amp;source=related-duck" TargetMode="External"/><Relationship Id="rId5" Type="http://schemas.openxmlformats.org/officeDocument/2006/relationships/hyperlink" Target="https://yandex.ru/images/search?text=%D0%A1%D0%B8%D0%BD%D0%B5%D0%BB%D1%8C%D0%BD%D0%B8%D0%BA%D0%BE%D0%B2%20%D0%9D%D0%B8%D0%BA%D0%BE%D0%BB%D0%B0%D0%B9%20%D0%9F%D0%B5%D1%82%D1%80%D0%BE%D0%B2%D0%B8%D1%87&amp;stype=image&amp;lr=213&amp;rlt_url=http://i.mycdn.me/i?r=AzEPZsRbOZEKgBhR0XGMT1RkXn0jy_fgjqOdXQS8bcdvp6aKTM5SRkZCeTgDn6uOyic&amp;ogl_url=https://pp.userapi.com/c543102/v543102024/3178/HX5KQ3DS07Y.jpg&amp;source=related-duck" TargetMode="Externa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548680"/>
            <a:ext cx="691276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Муниципальное</a:t>
            </a:r>
            <a:r>
              <a:rPr lang="en-US" dirty="0" smtClean="0">
                <a:solidFill>
                  <a:srgbClr val="FF0000"/>
                </a:solidFill>
                <a:latin typeface="Bahnschrift SemiBold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автономное дошкольное образовательное учреждение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города Рязани </a:t>
            </a:r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«Детский </a:t>
            </a:r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сад №</a:t>
            </a:r>
            <a:r>
              <a:rPr lang="en-US" dirty="0" smtClean="0">
                <a:solidFill>
                  <a:srgbClr val="FF0000"/>
                </a:solidFill>
                <a:latin typeface="Bahnschrift SemiBold" pitchFamily="34" charset="0"/>
              </a:rPr>
              <a:t>38</a:t>
            </a:r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»</a:t>
            </a:r>
            <a:endParaRPr lang="ru-RU" dirty="0">
              <a:solidFill>
                <a:srgbClr val="FF0000"/>
              </a:solidFill>
              <a:latin typeface="Bahnschrift Semi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2276872"/>
            <a:ext cx="6624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Bookman Old Style" pitchFamily="18" charset="0"/>
              </a:rPr>
              <a:t>Викторина – </a:t>
            </a:r>
          </a:p>
          <a:p>
            <a:pPr algn="ctr"/>
            <a:r>
              <a:rPr lang="ru-RU" sz="4000" b="1" i="1" dirty="0" smtClean="0">
                <a:solidFill>
                  <a:srgbClr val="7030A0"/>
                </a:solidFill>
                <a:latin typeface="Bookman Old Style" pitchFamily="18" charset="0"/>
              </a:rPr>
              <a:t>«Певец страны березового ситца».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8024" y="6021288"/>
            <a:ext cx="42484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Подготовила воспитатель: </a:t>
            </a:r>
          </a:p>
          <a:p>
            <a:r>
              <a:rPr lang="ru-RU" sz="2000" b="1" dirty="0" smtClean="0"/>
              <a:t>Солопова </a:t>
            </a:r>
            <a:r>
              <a:rPr lang="ru-RU" sz="2000" b="1" dirty="0"/>
              <a:t>И</a:t>
            </a:r>
            <a:r>
              <a:rPr lang="ru-RU" sz="2000" b="1" dirty="0" smtClean="0"/>
              <a:t>рина Викторовна</a:t>
            </a:r>
            <a:endParaRPr lang="ru-RU" sz="2000" dirty="0" smtClean="0"/>
          </a:p>
        </p:txBody>
      </p:sp>
      <p:pic>
        <p:nvPicPr>
          <p:cNvPr id="7" name="Романсы - Отговорила Роща Золотая (minu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627784" y="551723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51520" y="260648"/>
            <a:ext cx="8424936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33CC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33CC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лягушкой луна распласталась на тихой воде.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4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Золотою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Русь, 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поле и синь, упавшая в траву.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CC33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малиновое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5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Отговорила роща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505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5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березовым веселым языком.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4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Золотая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Documents\Desktop\c5efe3c8225c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7"/>
            <a:ext cx="4248472" cy="288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Documents\Desktop\493613f48618eabb72363e27a4482467-1024x57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44440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Documents\Desktop\s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140968"/>
            <a:ext cx="8712969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7" y="476672"/>
            <a:ext cx="4133259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DI\Desktop\origina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03244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OLDI\Desktop\baf937a346234f4d212475ff0bb9a3dc--writers-poet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212977"/>
            <a:ext cx="3600400" cy="3645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796136" y="616530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А.Н.Толстой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92494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Максим Горький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623731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Александр Блок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DI\Desktop\BLOK_Aleksandr_Aleksandrovich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31840" cy="342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OLDI\Desktop\24329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0"/>
            <a:ext cx="3131840" cy="371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OLDI\Desktop\1340561f9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759324"/>
            <a:ext cx="3237954" cy="4098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OLDI\Desktop\Дворняг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861048"/>
            <a:ext cx="3940671" cy="283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627784" y="33265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00FF"/>
                </a:solidFill>
              </a:rPr>
              <a:t>Собака А.Блока</a:t>
            </a:r>
            <a:endParaRPr lang="ru-RU" b="1" dirty="0">
              <a:solidFill>
                <a:srgbClr val="66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206084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00FF"/>
                </a:solidFill>
              </a:rPr>
              <a:t>Собака артиста Качалова</a:t>
            </a:r>
            <a:endParaRPr lang="ru-RU" b="1" dirty="0">
              <a:solidFill>
                <a:srgbClr val="66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4437112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00FF"/>
                </a:solidFill>
              </a:rPr>
              <a:t>Собака царя Николая 2</a:t>
            </a:r>
            <a:endParaRPr lang="ru-RU" b="1" dirty="0">
              <a:solidFill>
                <a:srgbClr val="66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8024" y="36450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00FF"/>
                </a:solidFill>
              </a:rPr>
              <a:t>Безродная дворняжка</a:t>
            </a:r>
            <a:endParaRPr lang="ru-RU" b="1" dirty="0">
              <a:solidFill>
                <a:srgbClr val="66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OLDI\Desktop\s1200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18457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OLDI\Desktop\7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3851920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Documents\Desktop\sinelnik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852936"/>
            <a:ext cx="3024336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139952" y="5934670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hlinkClick r:id="rId5"/>
              </a:rPr>
              <a:t>Синельников Николай Петрович</a:t>
            </a:r>
            <a:endParaRPr lang="ru-RU" dirty="0" smtClean="0">
              <a:ln>
                <a:solidFill>
                  <a:sysClr val="windowText" lastClr="000000"/>
                </a:solidFill>
              </a:ln>
            </a:endParaRPr>
          </a:p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hlinkClick r:id="rId6"/>
              </a:rPr>
              <a:t>Генерал-губернатор</a:t>
            </a:r>
            <a:endParaRPr lang="ru-RU" dirty="0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C:\Users\OLDI\Desktop\2-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95936" cy="3246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Documents\Desktop\cee62d5a0d60a730ca1aca2f3a67d2e3--isadora-duncan-vintage-d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01616"/>
            <a:ext cx="295232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Documents\Desktop\KLS_000001_00797_1_t218_190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530953"/>
            <a:ext cx="4608512" cy="3327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Documents\Desktop\Worth-stor-interior-2-couture-atelier-history-runway-magaz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88640"/>
            <a:ext cx="4253078" cy="320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OLDI\Desktop\22481-perchatki-zhenskie-ot-wittche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139952" cy="3501008"/>
          </a:xfrm>
          <a:prstGeom prst="rect">
            <a:avLst/>
          </a:prstGeom>
          <a:noFill/>
        </p:spPr>
      </p:pic>
      <p:pic>
        <p:nvPicPr>
          <p:cNvPr id="5124" name="Picture 4" descr="C:\Users\OLDI\Desktop\1405.50_1_tif_1000x10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3140968"/>
            <a:ext cx="4211960" cy="3512840"/>
          </a:xfrm>
          <a:prstGeom prst="rect">
            <a:avLst/>
          </a:prstGeom>
          <a:noFill/>
        </p:spPr>
      </p:pic>
      <p:pic>
        <p:nvPicPr>
          <p:cNvPr id="3075" name="Picture 3" descr="D:\Documents\Desktop\79e97b342866fe0d12a9997301823da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ABA99C"/>
              </a:clrFrom>
              <a:clrTo>
                <a:srgbClr val="ABA99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645024"/>
            <a:ext cx="5328592" cy="2732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D:\Documents\Desktop\nozh_dlja_bumagi_francija_19_vek_vyemchataja_emal_shamplev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60648"/>
            <a:ext cx="4248472" cy="2815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Documents\Desktop\image_image_478419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Documents\Desktop\image_image_478419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4969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Documents\Desktop\s12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356992"/>
          </a:xfrm>
          <a:prstGeom prst="rect">
            <a:avLst/>
          </a:prstGeom>
          <a:noFill/>
        </p:spPr>
      </p:pic>
      <p:pic>
        <p:nvPicPr>
          <p:cNvPr id="1029" name="Picture 5" descr="D:\Documents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3" y="3356991"/>
            <a:ext cx="4716017" cy="3501009"/>
          </a:xfrm>
          <a:prstGeom prst="rect">
            <a:avLst/>
          </a:prstGeom>
          <a:noFill/>
        </p:spPr>
      </p:pic>
      <p:pic>
        <p:nvPicPr>
          <p:cNvPr id="1031" name="Picture 7" descr="D:\Documents\Desktop\3044-Dom-Eseninyh-v-sele-Konstantino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427984" cy="35010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491880" y="2492896"/>
            <a:ext cx="79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1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59416" y="2636912"/>
            <a:ext cx="684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2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6088559"/>
            <a:ext cx="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3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23920" y="6088559"/>
            <a:ext cx="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4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Documents\Desktop\s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35699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956376" y="2420888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764704"/>
            <a:ext cx="856895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Продолжите строку:</a:t>
            </a:r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600" dirty="0" smtClean="0"/>
              <a:t> </a:t>
            </a:r>
            <a:r>
              <a:rPr lang="ru-RU" sz="3600" b="1" dirty="0" smtClean="0"/>
              <a:t>«У меня отец-крестьянин, ну, а я</a:t>
            </a:r>
          </a:p>
          <a:p>
            <a:pPr algn="ctr">
              <a:buNone/>
            </a:pPr>
            <a:r>
              <a:rPr lang="ru-RU" sz="3600" b="1" dirty="0" smtClean="0"/>
              <a:t>крестьянский</a:t>
            </a:r>
            <a:endParaRPr lang="ru-RU" sz="2000" b="1" dirty="0" smtClean="0"/>
          </a:p>
          <a:p>
            <a:r>
              <a:rPr lang="ru-RU" sz="3600" b="1" dirty="0" smtClean="0"/>
              <a:t>                            сын»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2800" i="1" dirty="0" smtClean="0"/>
              <a:t>(купеческий, крестьянский, дворянский, поповский )</a:t>
            </a:r>
            <a:endParaRPr lang="ru-RU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435280" cy="504056"/>
          </a:xfrm>
        </p:spPr>
        <p:txBody>
          <a:bodyPr/>
          <a:lstStyle/>
          <a:p>
            <a:pPr algn="ctr"/>
            <a:r>
              <a:rPr lang="ru-RU" dirty="0" smtClean="0"/>
              <a:t>.На берегу какой реки стоит село Константиново? </a:t>
            </a:r>
            <a:endParaRPr lang="ru-RU" dirty="0"/>
          </a:p>
        </p:txBody>
      </p:sp>
      <p:pic>
        <p:nvPicPr>
          <p:cNvPr id="2052" name="Picture 4" descr="D:\Documents\Desktop\vzXrD3FaUKJlUBRn1ag8uI0FImQ0kl5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820472" cy="62373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771800" y="594928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Волга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1" name="Picture 3" descr="D:\Documents\Desktop\dubrovno_dnepr_gor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67544" y="580526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Днепр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3" name="Picture 5" descr="D:\Documents\Desktop\DS9CgN0XkAAhXn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923928" y="602128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Обь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D:\Documents\Desktop\833487_m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4048" y="544522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Ока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Documents\Desktop\12345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</p:spPr>
      </p:pic>
      <p:pic>
        <p:nvPicPr>
          <p:cNvPr id="3077" name="Picture 5" descr="D:\Documents\Desktop\9a6f9cf727727679dd427242b7e086cc--ghillie-suit-andy-willia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4" cy="685800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Documents\Desktop\russian-army-wwi_38911271874_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40152" cy="4053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Documents\Desktop\ww1_2011_compressed_zDSC_4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75480"/>
            <a:ext cx="5292080" cy="36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3" descr="D:\Documents\Desktop\hello_html_m2abc24e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3514655" cy="3816424"/>
          </a:xfrm>
          <a:prstGeom prst="rect">
            <a:avLst/>
          </a:prstGeom>
          <a:noFill/>
        </p:spPr>
      </p:pic>
      <p:pic>
        <p:nvPicPr>
          <p:cNvPr id="8" name="Picture 4" descr="D:\Documents\Desktop\1221177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0"/>
            <a:ext cx="3491880" cy="4437112"/>
          </a:xfrm>
          <a:prstGeom prst="rect">
            <a:avLst/>
          </a:prstGeom>
          <a:noFill/>
        </p:spPr>
      </p:pic>
      <p:pic>
        <p:nvPicPr>
          <p:cNvPr id="1027" name="Picture 3" descr="C:\Users\OLDI\Desktop\92-921155_himachal-pradesh-samanya-gy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0"/>
            <a:ext cx="3148980" cy="3439764"/>
          </a:xfrm>
          <a:prstGeom prst="rect">
            <a:avLst/>
          </a:prstGeom>
          <a:noFill/>
        </p:spPr>
      </p:pic>
      <p:pic>
        <p:nvPicPr>
          <p:cNvPr id="13" name="Picture 2" descr="C:\Users\OLDI\Desktop\tree 4 maple leaf final-600x4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2708920"/>
            <a:ext cx="5044182" cy="4149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9512" y="764704"/>
            <a:ext cx="849694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Будто я весенней гулкой ранью проскакал на </a:t>
            </a:r>
            <a:r>
              <a:rPr lang="ru-RU" sz="4000" b="1" dirty="0" smtClean="0">
                <a:solidFill>
                  <a:srgbClr val="0099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коне.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66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Розовом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Выткался на озере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цвет зари. </a:t>
            </a:r>
            <a:endParaRPr lang="ru-RU" sz="4000" b="1" dirty="0" smtClean="0">
              <a:solidFill>
                <a:srgbClr val="66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5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алый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Луна, как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медвежонок, в мокрой траве ворочается.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40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желтый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574</TotalTime>
  <Words>153</Words>
  <Application>Microsoft Office PowerPoint</Application>
  <PresentationFormat>Экран (4:3)</PresentationFormat>
  <Paragraphs>48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 Муниципальное автономное дошкольное образовательное учреждение  города Рязани «Детский сад №38»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«Детский сад №41»</dc:title>
  <dc:creator>User</dc:creator>
  <cp:lastModifiedBy>User</cp:lastModifiedBy>
  <cp:revision>65</cp:revision>
  <dcterms:created xsi:type="dcterms:W3CDTF">2019-08-27T11:19:50Z</dcterms:created>
  <dcterms:modified xsi:type="dcterms:W3CDTF">2022-03-30T13:43:05Z</dcterms:modified>
</cp:coreProperties>
</file>