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7" r:id="rId3"/>
    <p:sldId id="283" r:id="rId4"/>
    <p:sldId id="279" r:id="rId5"/>
    <p:sldId id="270" r:id="rId6"/>
    <p:sldId id="273" r:id="rId7"/>
    <p:sldId id="278" r:id="rId8"/>
    <p:sldId id="276" r:id="rId9"/>
    <p:sldId id="274" r:id="rId10"/>
    <p:sldId id="272" r:id="rId11"/>
    <p:sldId id="284" r:id="rId12"/>
    <p:sldId id="281" r:id="rId13"/>
    <p:sldId id="275" r:id="rId14"/>
    <p:sldId id="271" r:id="rId15"/>
    <p:sldId id="277" r:id="rId16"/>
    <p:sldId id="256" r:id="rId17"/>
    <p:sldId id="282" r:id="rId18"/>
    <p:sldId id="280" r:id="rId19"/>
    <p:sldId id="28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>
      <p:cViewPr varScale="1">
        <p:scale>
          <a:sx n="89" d="100"/>
          <a:sy n="89" d="100"/>
        </p:scale>
        <p:origin x="230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DE51F4-3653-4252-968E-10E8F0A68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FF728A-18AD-4487-98DA-6CA18B524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55568CA-9241-4768-B96B-840059B99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53C3-BB2D-4801-AC6B-9FBDF93CCE14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CA3A59-DDE9-4394-8CCB-52351CD9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A0207E-AE15-4EAC-9498-B784BE3F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163A-2CE7-45A2-ADAB-163D34BF7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2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4B6858-8454-49E9-B079-DE42C607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F601136-235D-47F9-A3E1-3969D59B6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E7D7BB6-E243-4612-B41A-B386A37D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53C3-BB2D-4801-AC6B-9FBDF93CCE14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4E9CA1-B108-4B8A-9850-8EAFA750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26C4D9-5B24-4E58-9B0F-1608C3F10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163A-2CE7-45A2-ADAB-163D34BF7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2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B82A4BD-DE3A-41D4-8EAD-7F860FFD7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C24E31-CBB9-42F2-B1B3-05B78D57F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EEB211-F899-421B-81D1-E1CCCC2A8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53C3-BB2D-4801-AC6B-9FBDF93CCE14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4C1FAF-22FA-4AC0-AB50-8B98AAD18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FF52B90-7231-461C-99CC-D8E276F8F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163A-2CE7-45A2-ADAB-163D34BF7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5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4FCB1D-F558-476E-B11C-FEF1FA1C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5105F0-1F23-4FFD-B323-DAB21D7A0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240166-D3D7-4328-A705-B02D91A97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53C3-BB2D-4801-AC6B-9FBDF93CCE14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2E0C5D-D0B1-40E0-B252-C1065E714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A150DC9-F12A-4E49-BDAA-347B11AD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163A-2CE7-45A2-ADAB-163D34BF7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54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AB7174-DF7D-41A0-8150-97F7DD52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017FF5-773A-4E5A-8D4A-D5F152006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2D047B8-C4A4-4816-89DF-DEBFDA56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53C3-BB2D-4801-AC6B-9FBDF93CCE14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94F1E2-9AFA-4C1B-8895-36620C855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35C60F-A4C6-4C9F-B29B-E2D5FD28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163A-2CE7-45A2-ADAB-163D34BF7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705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A04919-7A2D-4DA5-9D38-6D4950DD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38DFB8-DBC9-49B5-A577-2C63E618D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D19A979-9546-4B01-991B-C6B6C787F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EA598BF-F070-4592-8D21-E4476422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53C3-BB2D-4801-AC6B-9FBDF93CCE14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9391FEF-B2B3-4A4A-A5B8-0F30A6E2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D789168-F88F-4F92-AABC-FFA0C6807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163A-2CE7-45A2-ADAB-163D34BF7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1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561558-2DE2-414F-BC13-8A64CE81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2FB6371-A3AA-47EC-9FB6-017059404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029C02F-D0F9-4554-99E0-4253DDD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A357D53-B86D-465F-9CFA-06BE02D51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4BE0A85-6020-41C7-9C5E-792AEC42F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BEB152B-A41F-4105-A835-328FD28E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53C3-BB2D-4801-AC6B-9FBDF93CCE14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791DAB2-D320-41E4-9405-E67A34234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CC15D04-7C29-49F7-B6C7-16203CE8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163A-2CE7-45A2-ADAB-163D34BF7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65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648274-8B2B-4F82-92C4-75CA26C3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AF43725-69C2-49EB-91BA-6B17CE88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53C3-BB2D-4801-AC6B-9FBDF93CCE14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09D1273-3BF7-493F-9C63-74F6E97E9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7511534-1B54-4386-92BE-4651DADB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163A-2CE7-45A2-ADAB-163D34BF7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087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16DE558-CE27-4DE9-8AF7-86E76E753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53C3-BB2D-4801-AC6B-9FBDF93CCE14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58C500A-36F6-45B8-AB51-2F6C124E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111568D-D065-416C-9E74-0D0BE645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163A-2CE7-45A2-ADAB-163D34BF7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76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7BC0ED-0EAD-4249-B072-1B8FD4B09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A21A0F-A098-43DD-BE69-C81BD7D5F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BAF0CE0-AF0E-4835-9169-6169A9D95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F9F1EE-BCD6-498A-9981-9C67F26EC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53C3-BB2D-4801-AC6B-9FBDF93CCE14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C3DD539-D30F-4A29-A86B-0E58FFCEC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FB3D730-8C6B-4869-A11C-7D18FCFB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163A-2CE7-45A2-ADAB-163D34BF7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442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878F49-E1EB-4815-B602-2ACD2470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FACB6DE-F952-4A6A-B7FC-8B9EBB1986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59D211-06AD-4E85-A7B8-5A3256537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52DC116-618B-45BA-8C49-68331DDC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53C3-BB2D-4801-AC6B-9FBDF93CCE14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0ED94D1-514D-4A1D-AE3C-7662B07B2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FA8A2E9-0049-4A16-8E19-1A96738F2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163A-2CE7-45A2-ADAB-163D34BF7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65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F4D5DF-BA0C-4D76-A816-3810DC95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78189E8-4219-41FD-9435-2ABD209F3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59D02F-DCEC-401D-B590-8D4D32D92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53C3-BB2D-4801-AC6B-9FBDF93CCE14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9E9BB2-3EF5-4520-B31D-0C6681444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62A943-DC52-4BA2-9860-9DB567E59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F163A-2CE7-45A2-ADAB-163D34BF7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83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C10DCE2-2D40-4240-9465-79E09A16AF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4F7AC56-3C48-45DD-975F-4746F540E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1619398"/>
            <a:ext cx="11144289" cy="1655762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</a:rPr>
              <a:t>«Роль специалистов дошкольного образовательного учреждения(педагога-психолога, учителя-логопеда)                         в духовно-нравственном воспитании детей»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3126EB-6C7B-46AD-B810-34C01E18CA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15" y="3367782"/>
            <a:ext cx="4527885" cy="2836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00E723B0-7AB2-4EB8-BC1D-EA7D310EE24A}"/>
              </a:ext>
            </a:extLst>
          </p:cNvPr>
          <p:cNvSpPr txBox="1">
            <a:spLocks/>
          </p:cNvSpPr>
          <p:nvPr/>
        </p:nvSpPr>
        <p:spPr>
          <a:xfrm>
            <a:off x="7091680" y="4420667"/>
            <a:ext cx="435944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Крутовская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Т.В.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Кунтуганова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Э.А.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«ДС № 71 «Антошка»</a:t>
            </a:r>
          </a:p>
        </p:txBody>
      </p:sp>
    </p:spTree>
    <p:extLst>
      <p:ext uri="{BB962C8B-B14F-4D97-AF65-F5344CB8AC3E}">
        <p14:creationId xmlns:p14="http://schemas.microsoft.com/office/powerpoint/2010/main" val="207732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AB7432-C83E-446F-90F0-B8EF6E210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70E8CD1-EB1B-4FA8-9675-2752ADFE4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9" y="1684231"/>
            <a:ext cx="6363047" cy="418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14" y="1400767"/>
            <a:ext cx="3746101" cy="498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6699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AB7432-C83E-446F-90F0-B8EF6E210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15982142-A279-40A5-9A4C-C41026ECB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49190"/>
            <a:ext cx="5012823" cy="3759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59CAD40-D7D8-4B44-998A-3B1D7FF82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71" y="1549190"/>
            <a:ext cx="4827715" cy="362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56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2A032F-9948-4EF6-8187-04B9CBD0A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F7B9A92-50C1-42A6-A71E-31C68FD8C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4" y="2269587"/>
            <a:ext cx="3492529" cy="2613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5AC33C-3AD1-44AC-94A7-40B7C855F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316" y="3061204"/>
            <a:ext cx="4254579" cy="3190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E4F0215-AE5B-4A57-8E79-149F0B053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88" y="1361970"/>
            <a:ext cx="3213228" cy="428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6474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AB7432-C83E-446F-90F0-B8EF6E210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603C28EB-571A-4D39-9E1F-555AB165C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96" y="1517766"/>
            <a:ext cx="3706515" cy="350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461DB76-A959-41B4-B56B-EE019393EA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8" y="676018"/>
            <a:ext cx="2495510" cy="332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78" y="2463865"/>
            <a:ext cx="5133277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72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AB7432-C83E-446F-90F0-B8EF6E210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8DA6D1A-F551-45BF-B85F-69B5EF01A5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16" y="1492542"/>
            <a:ext cx="3300984" cy="4397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429A97B9-F848-4D1C-871F-CF92CB9AA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782" y="2061480"/>
            <a:ext cx="3213067" cy="3022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09BF2D2-8FFC-4847-A67B-9C40B3E22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97" y="1904206"/>
            <a:ext cx="4113578" cy="3060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0613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AB7432-C83E-446F-90F0-B8EF6E210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5538908-B021-479D-A1C8-A51C548C7057}"/>
              </a:ext>
            </a:extLst>
          </p:cNvPr>
          <p:cNvSpPr txBox="1"/>
          <p:nvPr/>
        </p:nvSpPr>
        <p:spPr>
          <a:xfrm>
            <a:off x="798785" y="4224893"/>
            <a:ext cx="6164566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>
                <a:solidFill>
                  <a:srgbClr val="002060"/>
                </a:solidFill>
              </a:rPr>
              <a:t>-патриотизм, гражданственность </a:t>
            </a:r>
          </a:p>
          <a:p>
            <a:pPr algn="just"/>
            <a:r>
              <a:rPr lang="ru-RU" sz="3200" b="1" dirty="0">
                <a:solidFill>
                  <a:srgbClr val="002060"/>
                </a:solidFill>
              </a:rPr>
              <a:t>- семья, труд и творчество </a:t>
            </a:r>
          </a:p>
          <a:p>
            <a:pPr algn="just"/>
            <a:r>
              <a:rPr lang="ru-RU" sz="3200" b="1" dirty="0">
                <a:solidFill>
                  <a:srgbClr val="002060"/>
                </a:solidFill>
              </a:rPr>
              <a:t>-искусство, литература, природа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FA070C0-933D-46EA-BA97-ACC0116049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5" y="925215"/>
            <a:ext cx="5346913" cy="3729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A2CCBCC-432B-4A16-9BBE-B9F23FBD9C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18" y="1114836"/>
            <a:ext cx="5450132" cy="2833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ABEBAB1-7263-4BC1-93FC-72DFAECC98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883">
            <a:off x="6988238" y="3700342"/>
            <a:ext cx="3594709" cy="2988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8611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2A032F-9948-4EF6-8187-04B9CBD0A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92EFEB6-C5D2-4055-84A6-BD7A1DC8A1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38" y="3794116"/>
            <a:ext cx="4474680" cy="25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05E7309-D422-4579-A762-F70913DD8C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98" y="3603581"/>
            <a:ext cx="4810161" cy="270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1A80CC8-3E40-405A-9036-D4F991BE9B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56" y="854589"/>
            <a:ext cx="4661789" cy="261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D324116-CE13-43B3-9330-26BAD1079A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7" y="809431"/>
            <a:ext cx="5216042" cy="293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0544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2A032F-9948-4EF6-8187-04B9CBD0A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85520" y="1537745"/>
            <a:ext cx="9743440" cy="3782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Семья.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 Наука.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 Общество.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 Искусство.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 Многонациональный народ РФ.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Страна.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 Малая родина.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Труд.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Природа.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91920" y="594231"/>
            <a:ext cx="975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002060"/>
                </a:solidFill>
              </a:rPr>
              <a:t>Источники духовно-нравственного воспитания.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49" y="1537745"/>
            <a:ext cx="2892828" cy="48020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616146"/>
            <a:ext cx="4333149" cy="27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2A032F-9948-4EF6-8187-04B9CBD0A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54984" y="1104197"/>
            <a:ext cx="915314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Добрый, не причиняющий зла живому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b="1" dirty="0">
                <a:latin typeface="Bookman Old Style" panose="02050604050505020204" pitchFamily="18" charset="0"/>
              </a:rPr>
              <a:t>Честный и справедливый.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b="1" dirty="0">
                <a:latin typeface="Bookman Old Style" panose="02050604050505020204" pitchFamily="18" charset="0"/>
              </a:rPr>
              <a:t>Любящий и заботливый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Трудолюбивый и настойчивый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Творящий и оберегающий красоту мира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Стремящийся к знаниям и критично мыслящий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Смелый и решительный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Свободолюбивый и ответственный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Самостоятельный и законопослушный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Чувствующий свою связь со своим народом, страной, культурой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Бережно относящийся к слову, к своим речевым поступкам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Патриотичный (готовый поступиться своими интересами)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- Толерантный (уважающий других, не похожих на него)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2" y="1278368"/>
            <a:ext cx="3596952" cy="51454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7633" y="519422"/>
            <a:ext cx="7832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Духовно – нравственный портрет ребенка:</a:t>
            </a:r>
          </a:p>
        </p:txBody>
      </p:sp>
    </p:spTree>
    <p:extLst>
      <p:ext uri="{BB962C8B-B14F-4D97-AF65-F5344CB8AC3E}">
        <p14:creationId xmlns:p14="http://schemas.microsoft.com/office/powerpoint/2010/main" val="4172696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2A032F-9948-4EF6-8187-04B9CBD0A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005AD11-004B-4C8C-888C-D31B71DF1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7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B9D7BF-2817-4171-BABE-8AC99289A5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C06F412-C71E-4D61-8DE3-84EF066AFA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57" y="1726107"/>
            <a:ext cx="4538562" cy="3405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4B1143-952F-41BB-8D18-0582953ECFAE}"/>
              </a:ext>
            </a:extLst>
          </p:cNvPr>
          <p:cNvSpPr txBox="1"/>
          <p:nvPr/>
        </p:nvSpPr>
        <p:spPr>
          <a:xfrm>
            <a:off x="0" y="1282681"/>
            <a:ext cx="7136250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нашей семье и под вашим руководством растёт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будущий гражданин. Все, что совершается в стране, 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вашу душу и вашу мысль должно приходить к детям. 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А.С. Макаренко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5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2A032F-9948-4EF6-8187-04B9CBD0A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0455" y="936010"/>
            <a:ext cx="1099108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000" b="1" dirty="0">
              <a:solidFill>
                <a:srgbClr val="002060"/>
              </a:solidFill>
            </a:endParaRPr>
          </a:p>
          <a:p>
            <a:pPr algn="just"/>
            <a:r>
              <a:rPr lang="ru-RU" sz="3000" b="1" dirty="0">
                <a:solidFill>
                  <a:srgbClr val="002060"/>
                </a:solidFill>
              </a:rPr>
              <a:t>Духовно-нравственное воспитание в дошкольном учреждении является 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неотъемлемой частью всестороннего воспитания ребенка, необходимой предпосылкой возрождения отечественной культуры.</a:t>
            </a:r>
          </a:p>
          <a:p>
            <a:pPr algn="just"/>
            <a:endParaRPr lang="ru-RU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dirty="0">
                <a:solidFill>
                  <a:srgbClr val="002060"/>
                </a:solidFill>
              </a:rPr>
              <a:t>Качественно новой ступенью духовно-нравственного воспитания 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дошкольном учреждении является интеграция его содержания в повседневную жизнь детей, во все виды детской деятельности и традиционные методики дошкольного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96644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AB7432-C83E-446F-90F0-B8EF6E210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8BA275-4EAA-45F4-920B-74B06F46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1" y="242721"/>
            <a:ext cx="11653520" cy="1227721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духовно-нравственное воспитание и развитие детей осуществляется через организованную детскую деятельность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15982142-A279-40A5-9A4C-C41026ECB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89" y="1811004"/>
            <a:ext cx="5449168" cy="4086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CCA56A-EDE6-439F-82E0-B85455AA1D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38" y="1388145"/>
            <a:ext cx="3718077" cy="4957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356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AB7432-C83E-446F-90F0-B8EF6E210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AF2E53-BDDF-4D40-A4AA-0B5031527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37" y="1253330"/>
            <a:ext cx="10515600" cy="4351338"/>
          </a:xfrm>
        </p:spPr>
        <p:txBody>
          <a:bodyPr/>
          <a:lstStyle/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Ц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елью деятельности специалистов является, полноценное развитие личности ребенка, сохранение и укрепление его физического, психического и нравственного здоровья.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7DF0C3-69AD-442C-8353-ACA2679D64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1" y="3198561"/>
            <a:ext cx="4078327" cy="306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09F2EBF-BDD4-47F8-97B2-79F3F6CED4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66" y="3198561"/>
            <a:ext cx="4083143" cy="306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6925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AB7432-C83E-446F-90F0-B8EF6E210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20A1AA3C-2F02-431A-B095-17D1E3210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0216" y="1681101"/>
            <a:ext cx="4370997" cy="4141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4CC50D-F29F-493D-80A8-5CEB56003C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48" y="1809117"/>
            <a:ext cx="3927685" cy="2945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181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AB7432-C83E-446F-90F0-B8EF6E210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BE121D49-F2BE-47BF-A8C9-05A9D1C63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18" y="1310150"/>
            <a:ext cx="3807222" cy="507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119B9B7-31EC-434D-84A6-B09B59B570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3" y="1372887"/>
            <a:ext cx="3760171" cy="501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98" y="1546858"/>
            <a:ext cx="3450635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52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AB7432-C83E-446F-90F0-B8EF6E210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8A6662B-D0A0-4B7C-8507-01CF3B10B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" y="1575367"/>
            <a:ext cx="5745480" cy="4303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E9DDFBB-74C4-4822-8E52-CA5E88F221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79">
            <a:off x="6542642" y="1451715"/>
            <a:ext cx="3847445" cy="496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1738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AB7432-C83E-446F-90F0-B8EF6E210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71AB266-408D-428C-8351-97903A19C1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35" y="471726"/>
            <a:ext cx="4228232" cy="2918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909D1AD-1125-4687-B979-06868721EC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50">
            <a:off x="139965" y="876074"/>
            <a:ext cx="3492229" cy="510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7C5CDCD-E163-43F1-9FBC-5C66D55D3F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1">
            <a:off x="8073421" y="791610"/>
            <a:ext cx="3958025" cy="527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33" y="3389899"/>
            <a:ext cx="3945734" cy="2976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61417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219</Words>
  <Application>Microsoft Office PowerPoint</Application>
  <PresentationFormat>Широкоэкранный</PresentationFormat>
  <Paragraphs>43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духовно-нравственное воспитание и развитие детей осуществляется через организованную детскую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Малика</dc:creator>
  <cp:lastModifiedBy>ds71</cp:lastModifiedBy>
  <cp:revision>17</cp:revision>
  <dcterms:created xsi:type="dcterms:W3CDTF">2021-11-18T15:56:18Z</dcterms:created>
  <dcterms:modified xsi:type="dcterms:W3CDTF">2021-11-20T14:31:56Z</dcterms:modified>
</cp:coreProperties>
</file>