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0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81" r:id="rId3"/>
    <p:sldId id="257" r:id="rId4"/>
    <p:sldId id="258" r:id="rId5"/>
    <p:sldId id="259" r:id="rId6"/>
    <p:sldId id="260" r:id="rId7"/>
    <p:sldId id="261" r:id="rId9"/>
    <p:sldId id="272" r:id="rId10"/>
    <p:sldId id="298" r:id="rId11"/>
    <p:sldId id="273" r:id="rId12"/>
    <p:sldId id="274" r:id="rId13"/>
    <p:sldId id="263" r:id="rId14"/>
    <p:sldId id="264" r:id="rId15"/>
    <p:sldId id="266" r:id="rId16"/>
    <p:sldId id="269" r:id="rId17"/>
    <p:sldId id="271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59cb595-fa8e-4267-9e54-c4d5af8640d8}">
          <p14:sldIdLst>
            <p14:sldId id="281"/>
            <p14:sldId id="257"/>
            <p14:sldId id="258"/>
            <p14:sldId id="259"/>
            <p14:sldId id="260"/>
            <p14:sldId id="261"/>
            <p14:sldId id="272"/>
            <p14:sldId id="298"/>
            <p14:sldId id="273"/>
            <p14:sldId id="274"/>
          </p14:sldIdLst>
        </p14:section>
        <p14:section name="Раздел без заголовка" id="{0ad68b6f-f6d3-4ffc-a229-43d7cc4f80f8}">
          <p14:sldIdLst>
            <p14:sldId id="263"/>
            <p14:sldId id="264"/>
            <p14:sldId id="266"/>
            <p14:sldId id="269"/>
            <p14:sldId id="271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7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47" d="100"/>
          <a:sy n="47" d="100"/>
        </p:scale>
        <p:origin x="-1344" y="-84"/>
      </p:cViewPr>
      <p:guideLst>
        <p:guide orient="horz" pos="217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web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ver\Desktop\green-bg-flowers.jpg"/>
          <p:cNvPicPr>
            <a:picLocks noChangeAspect="1" noChangeArrowheads="1"/>
          </p:cNvPicPr>
          <p:nvPr/>
        </p:nvPicPr>
        <p:blipFill>
          <a:blip r:embed="rId1" cstate="print">
            <a:grayscl/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4665"/>
            <a:ext cx="7772400" cy="1152128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МОБУ «СОШ «Муринский ЦО №2», ДО №1, г. Мурино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0060" y="1365250"/>
            <a:ext cx="7292340" cy="2125980"/>
          </a:xfrm>
        </p:spPr>
        <p:txBody>
          <a:bodyPr>
            <a:normAutofit fontScale="60000"/>
          </a:bodyPr>
          <a:lstStyle/>
          <a:p>
            <a:endParaRPr lang="ru-RU" sz="46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«Пускай мое сердце останется чистым»</a:t>
            </a:r>
            <a:endParaRPr lang="ru-RU" sz="4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Подготовила Степанова Е.В. 2024 г.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Zver\Desktop\inx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3935" y="3429000"/>
            <a:ext cx="3077845" cy="3406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ver\Desktop\green-bg-flowers.jpg"/>
          <p:cNvPicPr>
            <a:picLocks noChangeAspect="1" noChangeArrowheads="1"/>
          </p:cNvPicPr>
          <p:nvPr/>
        </p:nvPicPr>
        <p:blipFill>
          <a:blip r:embed="rId1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3848" y="2780928"/>
            <a:ext cx="5254352" cy="1470025"/>
          </a:xfrm>
        </p:spPr>
        <p:txBody>
          <a:bodyPr>
            <a:normAutofit fontScale="90000"/>
          </a:bodyPr>
          <a:lstStyle/>
          <a:p>
            <a:pPr lvl="0"/>
            <a:br>
              <a:rPr lang="ru-RU" sz="6000" dirty="0" smtClean="0">
                <a:latin typeface="Comic Sans MS" panose="030F0702030302020204" pitchFamily="66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548680"/>
            <a:ext cx="6400800" cy="17526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5230"/>
            <a:ext cx="9144000" cy="5608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332656"/>
            <a:ext cx="843528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charset="0"/>
                <a:cs typeface="Arial Black" panose="020B0A04020102020204" charset="0"/>
              </a:rPr>
              <a:t>Кто промок под дождём, потому что не смог слезть со скамейки?</a:t>
            </a:r>
            <a:endParaRPr lang="ru-RU" sz="3200" b="1" dirty="0" smtClean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1628800"/>
            <a:ext cx="2376264" cy="792088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мишка</a:t>
            </a:r>
            <a:endParaRPr 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15616" y="2660915"/>
            <a:ext cx="2376264" cy="792088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мышка</a:t>
            </a:r>
            <a:endParaRPr 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15616" y="3693030"/>
            <a:ext cx="2376264" cy="792088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зайка</a:t>
            </a:r>
            <a:endParaRPr 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15616" y="4725144"/>
            <a:ext cx="2376264" cy="792088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бычок</a:t>
            </a:r>
            <a:endParaRPr 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8028384" y="6165304"/>
            <a:ext cx="690376" cy="41262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5375" y="2996565"/>
            <a:ext cx="5501005" cy="38150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E8E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пло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ndeHorlo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ndeHorlo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ndeHorlo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charset="0"/>
                <a:cs typeface="Arial Black" panose="020B0A04020102020204" charset="0"/>
              </a:rPr>
              <a:t>Из какого стихотворения строки?</a:t>
            </a:r>
            <a:endParaRPr lang="ru-RU" sz="3600" b="1" dirty="0" smtClean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1557045"/>
            <a:ext cx="2376264" cy="792088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велосипед</a:t>
            </a:r>
            <a:endParaRPr lang="ru-RU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15616" y="2684917"/>
            <a:ext cx="2376264" cy="792088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сани</a:t>
            </a:r>
            <a:endParaRPr 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15616" y="4797152"/>
            <a:ext cx="2376264" cy="792088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лошадка</a:t>
            </a:r>
            <a:endParaRPr 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15616" y="3741034"/>
            <a:ext cx="2376264" cy="792088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кораблик</a:t>
            </a:r>
            <a:endParaRPr 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67735" y="1124585"/>
            <a:ext cx="5204460" cy="948690"/>
          </a:xfrm>
          <a:prstGeom prst="round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ru-RU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charset="0"/>
                <a:cs typeface="Arial Black" panose="020B0A04020102020204" charset="0"/>
              </a:rPr>
              <a:t>Гребешком приглажу хвостик </a:t>
            </a:r>
            <a:endParaRPr lang="ru-RU" sz="2000" b="1" dirty="0" smtClean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ru-RU" sz="20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charset="0"/>
                <a:cs typeface="Arial Black" panose="020B0A04020102020204" charset="0"/>
              </a:rPr>
              <a:t>И верхом поеду в гости?</a:t>
            </a:r>
            <a:endParaRPr lang="ru-RU" sz="2000" b="1" dirty="0" smtClean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4" name="Стрелка вправо 13">
            <a:hlinkClick r:id="" action="ppaction://hlinkshowjump?jump=nextslide"/>
          </p:cNvPr>
          <p:cNvSpPr/>
          <p:nvPr/>
        </p:nvSpPr>
        <p:spPr>
          <a:xfrm>
            <a:off x="8028384" y="6165304"/>
            <a:ext cx="690376" cy="41262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21835" y="2348865"/>
            <a:ext cx="4563110" cy="436245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E8E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пло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ndeHorlo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ndeHorlo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ndeHorlo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charset="0"/>
                <a:cs typeface="Arial Black" panose="020B0A04020102020204" charset="0"/>
              </a:rPr>
              <a:t>Кто не захотел кататься </a:t>
            </a:r>
            <a:br>
              <a:rPr lang="ru-RU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charset="0"/>
                <a:cs typeface="Arial Black" panose="020B0A04020102020204" charset="0"/>
              </a:rPr>
            </a:br>
            <a:r>
              <a:rPr lang="ru-RU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charset="0"/>
                <a:cs typeface="Arial Black" panose="020B0A04020102020204" charset="0"/>
              </a:rPr>
              <a:t>в грузовике?</a:t>
            </a:r>
            <a:endParaRPr lang="ru-RU" b="1" dirty="0" smtClean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43608" y="4797152"/>
            <a:ext cx="2376264" cy="792088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слоник</a:t>
            </a:r>
            <a:endParaRPr 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3608" y="2684917"/>
            <a:ext cx="2376264" cy="792088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рыбка</a:t>
            </a:r>
            <a:endParaRPr 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4243" y="3741669"/>
            <a:ext cx="2376264" cy="792088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кот</a:t>
            </a:r>
            <a:endParaRPr 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43608" y="1628800"/>
            <a:ext cx="2376264" cy="792088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птичка</a:t>
            </a:r>
            <a:endParaRPr 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028384" y="6165304"/>
            <a:ext cx="690376" cy="41262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7900" y="3629025"/>
            <a:ext cx="4319905" cy="294894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E8E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пло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ndeHorlo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ndeHorlo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ndeHorlo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charset="0"/>
                <a:cs typeface="Arial Black" panose="020B0A04020102020204" charset="0"/>
              </a:rPr>
              <a:t>Почему плакала Таня в стихотворении?</a:t>
            </a:r>
            <a:endParaRPr lang="ru-RU" sz="3600" b="1" dirty="0" smtClean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3749035"/>
            <a:ext cx="2664296" cy="936104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захотела есть</a:t>
            </a:r>
            <a:endParaRPr 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15616" y="1484784"/>
            <a:ext cx="2664296" cy="936103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потерялась</a:t>
            </a:r>
            <a:endParaRPr lang="ru-RU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15616" y="2636912"/>
            <a:ext cx="2664296" cy="936104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уронила мяч</a:t>
            </a:r>
            <a:endParaRPr 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15616" y="4869160"/>
            <a:ext cx="2664296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упала в речку</a:t>
            </a:r>
            <a:endParaRPr 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8028384" y="6165304"/>
            <a:ext cx="690376" cy="41262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92090" y="2708910"/>
            <a:ext cx="3790950" cy="409575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E8E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пло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ndeHorlo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ndeHorlo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ndeHorlo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charset="0"/>
                <a:cs typeface="Arial Black" panose="020B0A04020102020204" charset="0"/>
              </a:rPr>
              <a:t>Что просили лягушки, увидев капитана?</a:t>
            </a:r>
            <a:endParaRPr lang="ru-RU" sz="3600" b="1" dirty="0" smtClean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2540901"/>
            <a:ext cx="3240360" cy="1056117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угостить комариком</a:t>
            </a:r>
            <a:endParaRPr 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15616" y="1340768"/>
            <a:ext cx="3240360" cy="1080119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угостить червячком</a:t>
            </a:r>
            <a:endParaRPr lang="ru-RU" sz="36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15616" y="3717032"/>
            <a:ext cx="3240360" cy="1104123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прокатить на кораблике</a:t>
            </a:r>
            <a:endParaRPr 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88006" y="4941803"/>
            <a:ext cx="3240360" cy="1080120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рассказать стих</a:t>
            </a:r>
            <a:endParaRPr 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8028384" y="5949280"/>
            <a:ext cx="698376" cy="698376"/>
          </a:xfrm>
          <a:prstGeom prst="mathMultiply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92090" y="1916430"/>
            <a:ext cx="3649980" cy="481711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6E8E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апло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ndeHorlo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ndeHorlo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ndeHorlo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596255"/>
            <a:ext cx="8229600" cy="384175"/>
          </a:xfrm>
        </p:spPr>
        <p:txBody>
          <a:bodyPr>
            <a:normAutofit fontScale="90000"/>
          </a:bodyPr>
          <a:lstStyle/>
          <a:p>
            <a:r>
              <a:rPr lang="ru-RU">
                <a:solidFill>
                  <a:schemeClr val="tx2"/>
                </a:solidFill>
              </a:rPr>
              <a:t>Спасибо за внимание.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8028384" y="5949280"/>
            <a:ext cx="698376" cy="698376"/>
          </a:xfrm>
          <a:prstGeom prst="mathMultiply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850" y="340360"/>
            <a:ext cx="8296910" cy="13773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2800" b="1" dirty="0" smtClean="0">
                <a:highlight>
                  <a:srgbClr val="00FFFF"/>
                </a:highlight>
                <a:latin typeface="Monotype Corsiva" panose="03010101010201010101" pitchFamily="66" charset="0"/>
                <a:cs typeface="Times New Roman" panose="02020603050405020304" pitchFamily="18" charset="0"/>
              </a:rPr>
              <a:t>«</a:t>
            </a:r>
            <a:r>
              <a:rPr lang="ru-RU" sz="2800" b="1" i="1" dirty="0" smtClean="0">
                <a:highlight>
                  <a:srgbClr val="00FFFF"/>
                </a:highlight>
                <a:latin typeface="Monotype Corsiva" panose="03010101010201010101" pitchFamily="66" charset="0"/>
                <a:cs typeface="Times New Roman" panose="02020603050405020304" pitchFamily="18" charset="0"/>
              </a:rPr>
              <a:t>Детям нужна вся гамма чувств, рождающих человечность».</a:t>
            </a:r>
            <a:endParaRPr lang="ru-RU" sz="2800" b="1" i="1" dirty="0" smtClean="0">
              <a:highlight>
                <a:srgbClr val="00FFFF"/>
              </a:highlight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dirty="0" err="1" smtClean="0">
                <a:highlight>
                  <a:srgbClr val="00FFFF"/>
                </a:highlight>
                <a:latin typeface="Monotype Corsiva" panose="03010101010201010101" pitchFamily="66" charset="0"/>
                <a:cs typeface="Times New Roman" panose="02020603050405020304" pitchFamily="18" charset="0"/>
              </a:rPr>
              <a:t>А.Барто</a:t>
            </a:r>
            <a:endParaRPr lang="ru-RU" sz="2800" b="1" dirty="0" err="1" smtClean="0">
              <a:highlight>
                <a:srgbClr val="00FFFF"/>
              </a:highligh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899160" y="1844675"/>
            <a:ext cx="7548880" cy="3429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ver\Desktop\green-bg-flowers.jpg"/>
          <p:cNvPicPr>
            <a:picLocks noChangeAspect="1" noChangeArrowheads="1"/>
          </p:cNvPicPr>
          <p:nvPr/>
        </p:nvPicPr>
        <p:blipFill>
          <a:blip r:embed="rId1" cstate="print">
            <a:grayscl/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0405" y="404495"/>
            <a:ext cx="7827645" cy="3198495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присутствует в жизни каждого человека практически с самого рождения и бесспорно является средством для всестороннего развития личности ребенка.</a:t>
            </a:r>
            <a:endParaRPr lang="ru-RU" sz="36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160" y="3562350"/>
            <a:ext cx="3537585" cy="2599055"/>
          </a:xfrm>
        </p:spPr>
        <p:txBody>
          <a:bodyPr/>
          <a:lstStyle/>
          <a:p>
            <a:r>
              <a:rPr lang="ru-RU" sz="1800" dirty="0">
                <a:solidFill>
                  <a:schemeClr val="tx2"/>
                </a:solidFill>
              </a:rPr>
              <a:t>Агния Барто через свои произведения учит детей уважать старших, заботиться о животных, показывает, что такое добро, а что такое зло, воспитывает в детях гуманизм, учит доверять жизни и смотреть на мир широко открытыми глазами.</a:t>
            </a: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465" y="3428365"/>
            <a:ext cx="5277485" cy="3394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ver\Desktop\green-bg-flowers.jpg"/>
          <p:cNvPicPr>
            <a:picLocks noChangeAspect="1" noChangeArrowheads="1"/>
          </p:cNvPicPr>
          <p:nvPr/>
        </p:nvPicPr>
        <p:blipFill>
          <a:blip r:embed="rId1" cstate="print">
            <a:grayscl/>
          </a:blip>
          <a:srcRect/>
          <a:stretch>
            <a:fillRect/>
          </a:stretch>
        </p:blipFill>
        <p:spPr bwMode="auto">
          <a:xfrm>
            <a:off x="1" y="-27305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165" y="332740"/>
            <a:ext cx="8712835" cy="174498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Агния Львовна </a:t>
            </a:r>
            <a:r>
              <a:rPr lang="ru-RU" sz="3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sz="3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родилась в Москве, папа был ветеринарным врачом, а мама занималась домашним хозяйством.</a:t>
            </a:r>
            <a:endParaRPr lang="ru-RU" sz="3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1327150" cy="939800"/>
          </a:xfrm>
        </p:spPr>
        <p:txBody>
          <a:bodyPr/>
          <a:lstStyle/>
          <a:p>
            <a:r>
              <a:rPr lang="ru-RU" dirty="0" smtClean="0"/>
              <a:t>                          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130" y="2348865"/>
            <a:ext cx="5944870" cy="4530725"/>
          </a:xfrm>
          <a:prstGeom prst="rect">
            <a:avLst/>
          </a:prstGeom>
        </p:spPr>
      </p:pic>
      <p:pic>
        <p:nvPicPr>
          <p:cNvPr id="6" name="Picture 2" descr="9003080og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684" y="3140467"/>
            <a:ext cx="2428892" cy="3310979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ver\Desktop\green-bg-flowers.jpg"/>
          <p:cNvPicPr>
            <a:picLocks noChangeAspect="1" noChangeArrowheads="1"/>
          </p:cNvPicPr>
          <p:nvPr/>
        </p:nvPicPr>
        <p:blipFill>
          <a:blip r:embed="rId1" cstate="print">
            <a:grayscl/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20689"/>
            <a:ext cx="7918648" cy="2304255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Агния всегда мечтала быть балериной и когда училась в гимназии поступила в балетную школу, которую с блеском окончила, но балериной так и не стала. А кем стала Агния Львовна Барто</a:t>
            </a:r>
            <a:r>
              <a:rPr lang="en-US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9235" y="3041650"/>
            <a:ext cx="3640455" cy="2054225"/>
          </a:xfrm>
        </p:spPr>
        <p:txBody>
          <a:bodyPr/>
          <a:lstStyle/>
          <a:p>
            <a:r>
              <a:rPr lang="ru-RU" alt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Правильно, стала поэтессой, писательницей. А еще она была радиоведущей, киносценаристом.</a:t>
            </a:r>
            <a:endParaRPr lang="ru-RU" altLang="ru-RU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alt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Агния Барто с детства любила писать стихи</a:t>
            </a:r>
            <a:endParaRPr lang="ru-RU" altLang="ru-RU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905" y="3098165"/>
            <a:ext cx="4443095" cy="3759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ver\Desktop\green-bg-flowers.jpg"/>
          <p:cNvPicPr>
            <a:picLocks noChangeAspect="1" noChangeArrowheads="1"/>
          </p:cNvPicPr>
          <p:nvPr/>
        </p:nvPicPr>
        <p:blipFill>
          <a:blip r:embed="rId1" cstate="print">
            <a:grayscl/>
          </a:blip>
          <a:srcRect/>
          <a:stretch>
            <a:fillRect/>
          </a:stretch>
        </p:blipFill>
        <p:spPr bwMode="auto">
          <a:xfrm>
            <a:off x="35561" y="-99695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39952" y="2924944"/>
            <a:ext cx="4174232" cy="1470025"/>
          </a:xfrm>
        </p:spPr>
        <p:txBody>
          <a:bodyPr>
            <a:noAutofit/>
          </a:bodyPr>
          <a:lstStyle/>
          <a:p>
            <a:pPr algn="l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6080" y="174625"/>
            <a:ext cx="8289290" cy="1789430"/>
          </a:xfrm>
        </p:spPr>
        <p:txBody>
          <a:bodyPr>
            <a:normAutofit fontScale="90000" lnSpcReduction="20000"/>
          </a:bodyPr>
          <a:lstStyle/>
          <a:p>
            <a:r>
              <a:rPr lang="ru-RU" sz="2855" dirty="0">
                <a:solidFill>
                  <a:schemeClr val="tx2"/>
                </a:solidFill>
              </a:rPr>
              <a:t>В течении 9 лет (1964—1973)вела на радиостанции «Маяк» программу «Найти человека» о поисках семей детей, потерявшихся во время Великой Отечественной войны. Позже формат программы был взят за основу телевизионной программы «Жди меня».</a:t>
            </a:r>
            <a:endParaRPr lang="ru-RU" sz="2855" dirty="0">
              <a:solidFill>
                <a:schemeClr val="tx2"/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135" y="1916430"/>
            <a:ext cx="5305425" cy="484187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2493010"/>
            <a:ext cx="4490085" cy="4267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ver\Desktop\green-bg-flowers.jpg"/>
          <p:cNvPicPr>
            <a:picLocks noChangeAspect="1" noChangeArrowheads="1"/>
          </p:cNvPicPr>
          <p:nvPr/>
        </p:nvPicPr>
        <p:blipFill>
          <a:blip r:embed="rId1" cstate="print">
            <a:grayscl/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3880" y="141605"/>
            <a:ext cx="7750175" cy="169799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Агнии Львовны Барто</a:t>
            </a:r>
            <a:endParaRPr lang="ru-RU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3886200"/>
            <a:ext cx="3200400" cy="17526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875" y="1700530"/>
            <a:ext cx="6612255" cy="5212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ver\Desktop\green-bg-flowers.jpg"/>
          <p:cNvPicPr>
            <a:picLocks noChangeAspect="1" noChangeArrowheads="1"/>
          </p:cNvPicPr>
          <p:nvPr/>
        </p:nvPicPr>
        <p:blipFill>
          <a:blip r:embed="rId1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3848" y="2780928"/>
            <a:ext cx="5254352" cy="1470025"/>
          </a:xfrm>
        </p:spPr>
        <p:txBody>
          <a:bodyPr>
            <a:normAutofit fontScale="90000"/>
          </a:bodyPr>
          <a:lstStyle/>
          <a:p>
            <a:pPr lvl="0"/>
            <a:br>
              <a:rPr lang="ru-RU" sz="6000" dirty="0" smtClean="0">
                <a:latin typeface="Comic Sans MS" panose="030F0702030302020204" pitchFamily="66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620688"/>
            <a:ext cx="7416824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Агнии Барто было множество наград, медалей, например, орден улыбки, им награждали тех людей, которые доставляли радость детям=)  Но что еще интересно, так это то, что имя Агнии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получил и один из кратеров на Венере. В честь поэтессы названа одна из малых планет (2279 </a:t>
            </a:r>
            <a:r>
              <a:rPr lang="en-US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Barto</a:t>
            </a:r>
            <a:r>
              <a:rPr lang="en-US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находящаяся между орбитами Марса и Юпитера. </a:t>
            </a: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KKI_015319_04263_1_t218_145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4650" y="3065145"/>
            <a:ext cx="6229985" cy="376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195" y="3056255"/>
            <a:ext cx="3681095" cy="3779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ver\Desktop\green-bg-flowers.jpg"/>
          <p:cNvPicPr>
            <a:picLocks noChangeAspect="1" noChangeArrowheads="1"/>
          </p:cNvPicPr>
          <p:nvPr/>
        </p:nvPicPr>
        <p:blipFill>
          <a:blip r:embed="rId1" cstate="print">
            <a:grayscl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3848" y="2780928"/>
            <a:ext cx="5254352" cy="1470025"/>
          </a:xfrm>
        </p:spPr>
        <p:txBody>
          <a:bodyPr>
            <a:normAutofit fontScale="90000"/>
          </a:bodyPr>
          <a:lstStyle/>
          <a:p>
            <a:pPr lvl="0"/>
            <a:br>
              <a:rPr lang="ru-RU" sz="6000" dirty="0" smtClean="0">
                <a:latin typeface="Comic Sans MS" panose="030F0702030302020204" pitchFamily="66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1550" y="186690"/>
            <a:ext cx="7414260" cy="26111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sz="16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несколько памятников, посвященных Агнии Барто, на фотографии один из них. </a:t>
            </a:r>
            <a:r>
              <a:rPr sz="16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Екатеринбурге открыли памятник грустному Зайке</a:t>
            </a:r>
            <a:r>
              <a:rPr lang="ru-RU" sz="16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</a:t>
            </a:r>
            <a:r>
              <a:rPr sz="16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посвящен эвакуированным на Урал во время Великой Отечественной войны детям.</a:t>
            </a:r>
            <a:endParaRPr sz="1600" b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sz="16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Рядом с трогательным персонажем, сидящим на скамейке, разместили открытую книгу со строками известного стихотворения Агнии Барто.</a:t>
            </a:r>
            <a:endParaRPr sz="1600" b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16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 идеи — Дмитрий Карасюк. Облик персонажа создал скульптор Федор Петров. А воплотил зайца в бронзе литейщик Иван Дубровин.</a:t>
            </a:r>
            <a:endParaRPr sz="1600" b="1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15" y="2205355"/>
            <a:ext cx="7893685" cy="4643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ver\Desktop\green-bg-flowers.jpg"/>
          <p:cNvPicPr>
            <a:picLocks noChangeAspect="1" noChangeArrowheads="1"/>
          </p:cNvPicPr>
          <p:nvPr/>
        </p:nvPicPr>
        <p:blipFill>
          <a:blip r:embed="rId1" cstate="print">
            <a:grayscl/>
          </a:blip>
          <a:srcRect/>
          <a:stretch>
            <a:fillRect/>
          </a:stretch>
        </p:blipFill>
        <p:spPr bwMode="auto">
          <a:xfrm>
            <a:off x="635" y="0"/>
            <a:ext cx="935863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3848" y="2780928"/>
            <a:ext cx="5254352" cy="1470025"/>
          </a:xfrm>
        </p:spPr>
        <p:txBody>
          <a:bodyPr>
            <a:normAutofit fontScale="90000"/>
          </a:bodyPr>
          <a:lstStyle/>
          <a:p>
            <a:pPr lvl="0"/>
            <a:br>
              <a:rPr lang="ru-RU" sz="6000" dirty="0" smtClean="0">
                <a:latin typeface="Comic Sans MS" panose="030F0702030302020204" pitchFamily="66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3405" y="5086350"/>
            <a:ext cx="2118995" cy="552450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76672"/>
            <a:ext cx="7812360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Всю жизнь посвятила Агния Львовна детской поэзии. Её произведения переведены на многие языки. Умерла поэтесса в возрасте 75 лет в 1981 году.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Zver\Desktop\Z08g6M1iF_ICC1v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44" y="3068965"/>
            <a:ext cx="5447110" cy="3812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2766</Words>
  <Application>WPS Presentation</Application>
  <PresentationFormat>Экран (4:3)</PresentationFormat>
  <Paragraphs>101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Arial</vt:lpstr>
      <vt:lpstr>SimSun</vt:lpstr>
      <vt:lpstr>Wingdings</vt:lpstr>
      <vt:lpstr>Times New Roman</vt:lpstr>
      <vt:lpstr>Comic Sans MS</vt:lpstr>
      <vt:lpstr>Arial Black</vt:lpstr>
      <vt:lpstr>Monotype Corsiva</vt:lpstr>
      <vt:lpstr>Microsoft YaHei</vt:lpstr>
      <vt:lpstr>Arial Unicode MS</vt:lpstr>
      <vt:lpstr>Calibri</vt:lpstr>
      <vt:lpstr>Тема Office</vt:lpstr>
      <vt:lpstr>МОБУ «СОШ «Муринский ЦО №2», ДО №1, г. Мурино</vt:lpstr>
      <vt:lpstr>Книга присутствует в жизни каждого человека практически с самого рождения и бесспорно является средством для всестороннего развития личности ребенка.</vt:lpstr>
      <vt:lpstr>        Агния Львовна Барто родилась в Москве, папа был ветеринарным врачам, а мама занималась домашним хозяйством.</vt:lpstr>
      <vt:lpstr>          Агния всегда мечтала быть балериной и когда училась в гимназии поступила в балетную школу, которую с блеском окончила, но балериной так и не стала. А кем стала Агния Львовна Барто?</vt:lpstr>
      <vt:lpstr>PowerPoint 演示文稿</vt:lpstr>
      <vt:lpstr>Дети Агнии Львовны Барто</vt:lpstr>
      <vt:lpstr> </vt:lpstr>
      <vt:lpstr> </vt:lpstr>
      <vt:lpstr> </vt:lpstr>
      <vt:lpstr> </vt:lpstr>
      <vt:lpstr>Кто промок под дождём, потому что не смог слезть со скамейки?</vt:lpstr>
      <vt:lpstr>Из какого стихотворения строки?</vt:lpstr>
      <vt:lpstr>Кто не захотел кататься  в грузовике?</vt:lpstr>
      <vt:lpstr>Почему плакала Таня в стихотворении?</vt:lpstr>
      <vt:lpstr>Что просили лягушки, увидев капитана?</vt:lpstr>
      <vt:lpstr>Спасибо за внимание.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общеобразовательное учреждение «Детский сад №9 «Россиянка»</dc:title>
  <dc:creator>Zver</dc:creator>
  <cp:lastModifiedBy>STEPASHKA</cp:lastModifiedBy>
  <cp:revision>9</cp:revision>
  <dcterms:created xsi:type="dcterms:W3CDTF">2021-02-14T14:41:00Z</dcterms:created>
  <dcterms:modified xsi:type="dcterms:W3CDTF">2024-02-17T18:25:43Z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DE14EE176DF84F92915EC24D232EBC9A_13</vt:lpwstr>
  </property>
  <property fmtid="{D5CDD505-2E9C-101B-9397-08002B2CF9AE}" pid="3" name="KSOProductBuildVer">
    <vt:lpwstr>1049-12.2.0.13431</vt:lpwstr>
  </property>
</Properties>
</file>