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12/69554_0376243e0d7acf4b8566af405e289027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ped-kopilka.ru/upload/blogs2/2018/12/69554_dc044f3ee5fdef3cdddc22c60a575cf2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ed-kopilka.ru/upload/blogs2/2018/12/69554_fcae944b91985ce365c9e19aadf3ff74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71287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5/1621471371_8-phonoteka_org-p-fon-dlya-prezentatsii-zima-ptitsi-8.jpg"/>
          <p:cNvPicPr>
            <a:picLocks noChangeAspect="1" noChangeArrowheads="1"/>
          </p:cNvPicPr>
          <p:nvPr/>
        </p:nvPicPr>
        <p:blipFill>
          <a:blip r:embed="rId2" cstate="print"/>
          <a:srcRect l="1370" r="792"/>
          <a:stretch>
            <a:fillRect/>
          </a:stretch>
        </p:blipFill>
        <p:spPr bwMode="auto">
          <a:xfrm>
            <a:off x="0" y="0"/>
            <a:ext cx="925252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332656"/>
            <a:ext cx="4860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Акция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«Кормушка для птиц»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user\Desktop\Акция Кормушка для птиц\IMG20221216105509_01.jpg"/>
          <p:cNvPicPr/>
          <p:nvPr/>
        </p:nvPicPr>
        <p:blipFill>
          <a:blip r:embed="rId3" cstate="print"/>
          <a:srcRect l="6643"/>
          <a:stretch>
            <a:fillRect/>
          </a:stretch>
        </p:blipFill>
        <p:spPr bwMode="auto">
          <a:xfrm>
            <a:off x="395536" y="1268760"/>
            <a:ext cx="1266702" cy="180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Акция Кормушка для птиц\IMG20221216105439_01.jpg"/>
          <p:cNvPicPr/>
          <p:nvPr/>
        </p:nvPicPr>
        <p:blipFill>
          <a:blip r:embed="rId4" cstate="print"/>
          <a:srcRect l="8760" r="8770"/>
          <a:stretch>
            <a:fillRect/>
          </a:stretch>
        </p:blipFill>
        <p:spPr bwMode="auto">
          <a:xfrm>
            <a:off x="1835696" y="1268760"/>
            <a:ext cx="1105469" cy="1787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Акция Кормушка для птиц\IMG20221216105339_01.jpg"/>
          <p:cNvPicPr/>
          <p:nvPr/>
        </p:nvPicPr>
        <p:blipFill>
          <a:blip r:embed="rId5" cstate="print"/>
          <a:srcRect l="7645" t="758"/>
          <a:stretch>
            <a:fillRect/>
          </a:stretch>
        </p:blipFill>
        <p:spPr bwMode="auto">
          <a:xfrm>
            <a:off x="3131840" y="1268760"/>
            <a:ext cx="1263839" cy="1787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\Desktop\Акция Кормушка для птиц\IMG20221216105316.jpg"/>
          <p:cNvPicPr/>
          <p:nvPr/>
        </p:nvPicPr>
        <p:blipFill>
          <a:blip r:embed="rId6" cstate="print"/>
          <a:srcRect l="13325" t="15758" r="7249" b="4848"/>
          <a:stretch>
            <a:fillRect/>
          </a:stretch>
        </p:blipFill>
        <p:spPr bwMode="auto">
          <a:xfrm>
            <a:off x="4572000" y="1268760"/>
            <a:ext cx="1345727" cy="1787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user\Desktop\Акция Кормушка для птиц\IMG20221216113228_01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3645024"/>
            <a:ext cx="1711325" cy="2281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user\Desktop\Акция Кормушка для птиц\IMG20221216113148_01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67744" y="3645024"/>
            <a:ext cx="1700207" cy="22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user\Desktop\Акция Кормушка для птиц\IMG20221220141106_01.jpg"/>
          <p:cNvPicPr/>
          <p:nvPr/>
        </p:nvPicPr>
        <p:blipFill>
          <a:blip r:embed="rId9" cstate="print"/>
          <a:srcRect l="18248" t="12831"/>
          <a:stretch>
            <a:fillRect/>
          </a:stretch>
        </p:blipFill>
        <p:spPr bwMode="auto">
          <a:xfrm>
            <a:off x="4283968" y="3356992"/>
            <a:ext cx="2258194" cy="2935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21</cp:revision>
  <dcterms:created xsi:type="dcterms:W3CDTF">2023-01-13T06:31:10Z</dcterms:created>
  <dcterms:modified xsi:type="dcterms:W3CDTF">2023-01-17T10:16:39Z</dcterms:modified>
</cp:coreProperties>
</file>