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6" r:id="rId3"/>
    <p:sldId id="267" r:id="rId4"/>
    <p:sldId id="279" r:id="rId5"/>
    <p:sldId id="268" r:id="rId6"/>
    <p:sldId id="270" r:id="rId7"/>
    <p:sldId id="269" r:id="rId8"/>
    <p:sldId id="278" r:id="rId9"/>
    <p:sldId id="277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3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6000"/>
                <a:lumOff val="34000"/>
              </a:schemeClr>
            </a:gs>
            <a:gs pos="6200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 userDrawn="1"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 userDrawn="1"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08.02.2023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q=%D1%84%D0%BE%D1%82%D0%BE+%D0%B4%D0%B5%D1%80%D0%B5%D0%B2%D0%BD%D1%8F+%D1%84%D0%B8%D0%BB%D0%B8%D0%BC%D0%BE%D0%BD%D0%BE%D0%B2%D0%BE&amp;newwindow=1&amp;hl=ru&amp;biw=1008&amp;bih=521&amp;tbm=isch&amp;tbnid=tse2EtIwCu3ZCM:&amp;imgrefurl=http://trojza.blogspot.com/2012/09/200.html&amp;docid=lHjfq08cxgLDzM&amp;imgurl=http://1.bp.blogspot.com/-XbpiV_OgPC4/UER0t1LylmI/AAAAAAAAFgI/Y8CnSNGEYFM/s640/SAM_7884.jpg&amp;w=1600&amp;h=1065&amp;ei=WpypUY7PKMml4gT06ICYAQ&amp;zoom=1&amp;iact=hc&amp;vpx=2&amp;vpy=154&amp;dur=140&amp;hovh=183&amp;hovw=275&amp;tx=101&amp;ty=103&amp;page=2&amp;tbnh=124&amp;tbnw=207&amp;start=16&amp;ndsp=22&amp;ved=1t:429,r:27,s:0,i:16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46000">
              <a:schemeClr val="accent1">
                <a:lumMod val="20000"/>
                <a:lumOff val="80000"/>
              </a:schemeClr>
            </a:gs>
            <a:gs pos="63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endParaRPr lang="ru-RU" sz="720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9125" y="4081878"/>
            <a:ext cx="8660920" cy="1646062"/>
          </a:xfrm>
        </p:spPr>
        <p:txBody>
          <a:bodyPr>
            <a:normAutofit/>
          </a:bodyPr>
          <a:lstStyle/>
          <a:p>
            <a:pPr>
              <a:spcBef>
                <a:spcPts val="11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Автор работы: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Морозова Елена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Николаевна</a:t>
            </a:r>
          </a:p>
          <a:p>
            <a:pPr>
              <a:spcBef>
                <a:spcPts val="11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педагог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дополнительного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образования</a:t>
            </a:r>
          </a:p>
          <a:p>
            <a:pPr>
              <a:spcBef>
                <a:spcPts val="11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МДОУ «ЦРР –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д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/с № 13» г. Галич Костромской обл.</a:t>
            </a:r>
          </a:p>
          <a:p>
            <a:pPr>
              <a:spcBef>
                <a:spcPts val="11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                  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  <p:pic>
        <p:nvPicPr>
          <p:cNvPr id="4" name="il_fi" descr="http://www.filimonovo-museum.ru/site/themes/default/css/inside/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148" y="681318"/>
            <a:ext cx="9472075" cy="313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il_fi" descr="http://cyrillitsa.ru/uploads/posts/2012-06/1339695043_8330eff7bd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1823" y="3496235"/>
            <a:ext cx="2769518" cy="308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958" y="1272988"/>
            <a:ext cx="4267200" cy="310178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1D5253"/>
                </a:solidFill>
              </a:rPr>
              <a:t/>
            </a:r>
            <a:br>
              <a:rPr lang="ru-RU" sz="3600" dirty="0" smtClean="0">
                <a:solidFill>
                  <a:srgbClr val="1D5253"/>
                </a:solidFill>
              </a:rPr>
            </a:br>
            <a:endParaRPr lang="ru-RU" sz="3400" b="1" dirty="0">
              <a:solidFill>
                <a:schemeClr val="accent5">
                  <a:lumMod val="75000"/>
                </a:schemeClr>
              </a:solidFill>
              <a:latin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638" y="504729"/>
            <a:ext cx="5683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Есть под Тулой деревенька – </a:t>
            </a:r>
          </a:p>
          <a:p>
            <a:pPr algn="ctr"/>
            <a:r>
              <a:rPr lang="ru-RU" dirty="0" smtClean="0"/>
              <a:t>Филимоново зовут.</a:t>
            </a:r>
          </a:p>
          <a:p>
            <a:pPr algn="ctr"/>
            <a:r>
              <a:rPr lang="ru-RU" dirty="0" smtClean="0"/>
              <a:t>И живут там мастерицы,</a:t>
            </a:r>
          </a:p>
          <a:p>
            <a:pPr algn="ctr"/>
            <a:r>
              <a:rPr lang="ru-RU" dirty="0" smtClean="0"/>
              <a:t>Что добро в дома несут.</a:t>
            </a:r>
          </a:p>
          <a:p>
            <a:pPr algn="ctr"/>
            <a:r>
              <a:rPr lang="ru-RU" dirty="0" smtClean="0"/>
              <a:t>А добро там не простое.</a:t>
            </a:r>
          </a:p>
          <a:p>
            <a:pPr algn="ctr"/>
            <a:r>
              <a:rPr lang="ru-RU" dirty="0" smtClean="0"/>
              <a:t>И не злато, серебро.</a:t>
            </a:r>
          </a:p>
          <a:p>
            <a:pPr algn="ctr"/>
            <a:r>
              <a:rPr lang="ru-RU" dirty="0" err="1" smtClean="0"/>
              <a:t>Филимоновской</a:t>
            </a:r>
            <a:r>
              <a:rPr lang="ru-RU" dirty="0" smtClean="0"/>
              <a:t> игрушкой </a:t>
            </a:r>
          </a:p>
          <a:p>
            <a:pPr algn="ctr"/>
            <a:r>
              <a:rPr lang="ru-RU" dirty="0" smtClean="0"/>
              <a:t>Называется оно.</a:t>
            </a:r>
          </a:p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ownloads\i-4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389" y="2863378"/>
            <a:ext cx="3990218" cy="3278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rg_hi" descr="http://t2.gstatic.com/images?q=tbn:ANd9GcSQT2DYhuDBh716aNUwRCyOJ5QHfX1Iv0PihDgggnJ3ujEWHZTzJQ">
            <a:hlinkClick r:id="rId3" tgtFrame="_blank"/>
          </p:cNvPr>
          <p:cNvPicPr>
            <a:picLocks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6797615" y="240853"/>
            <a:ext cx="4652818" cy="267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06706" y="3010318"/>
            <a:ext cx="2898727" cy="344223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900822"/>
            <a:ext cx="5558118" cy="4571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86927" y="0"/>
            <a:ext cx="10161917" cy="22773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 этих местах неплодородные земли, зато много уникальной синеватой глины. Называлась она – «синька». Жители занимались гончарным делом. Мужчины лепили горшки, а женщины - глиняные игрушки. Каждая игрушка делается из одного куска. 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7" name="popup_img" descr="http://go2.imgsmail.ru/imgpreview?key=http%3A//maplo.ru/20081218%5F05.jpg&amp;mb=imgdb_preview_4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457" y="1984075"/>
            <a:ext cx="4038176" cy="438069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830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812" y="1949570"/>
            <a:ext cx="4471866" cy="440014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32329" y="322729"/>
            <a:ext cx="5701553" cy="71538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 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3744" y="274937"/>
            <a:ext cx="97305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После обжига глина приобретала белый цвет, и ее можно расписывать без предварительной побелки.</a:t>
            </a:r>
          </a:p>
        </p:txBody>
      </p:sp>
      <p:pic>
        <p:nvPicPr>
          <p:cNvPr id="8" name="Рисунок 7" descr="0_7c741_a6e7f736_X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9143" y="2197568"/>
            <a:ext cx="4214842" cy="364333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9" name="Рисунок 8" descr="17(10)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085794" y="2257521"/>
            <a:ext cx="4024314" cy="3546452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854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1999" y="412376"/>
            <a:ext cx="6952891" cy="22963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/>
              <a:t>Расписывают свистульки прямо по белой обожженной глине, причудливыми полосками – желтых, лиловых, зеленых, реже синих и фиолетовых цветов. Узоры были просты и незатейливы: “елочка”, цветные полоски, геометрические фигуры, звездочки. В основном преобладал растительный орнамент – листочки, солнышко, веточки.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ownloads\7(21)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698" y="253127"/>
            <a:ext cx="2772969" cy="4042828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1\Downloads\12(19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8703" y="3175197"/>
            <a:ext cx="3777256" cy="2815997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ilimonovskaya_igrushka_rospis-45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3996" y="3178818"/>
            <a:ext cx="3428994" cy="2857520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39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06" y="276045"/>
            <a:ext cx="10893302" cy="2018581"/>
          </a:xfrm>
        </p:spPr>
        <p:txBody>
          <a:bodyPr>
            <a:normAutofit/>
          </a:bodyPr>
          <a:lstStyle/>
          <a:p>
            <a:pPr marL="274313">
              <a:lnSpc>
                <a:spcPct val="150000"/>
              </a:lnSpc>
              <a:buClr>
                <a:srgbClr val="1D5253"/>
              </a:buClr>
              <a:buNone/>
            </a:pPr>
            <a:r>
              <a:rPr lang="ru-RU" dirty="0" smtClean="0"/>
              <a:t>Самая главная особенность </a:t>
            </a:r>
            <a:r>
              <a:rPr lang="ru-RU" dirty="0" err="1" smtClean="0"/>
              <a:t>филимоновской</a:t>
            </a:r>
            <a:r>
              <a:rPr lang="ru-RU" dirty="0" smtClean="0"/>
              <a:t> игрушки- длинная вытянутая шея, как у жирафа и маленькая голова. Мастера лепили животных-коней, оленей, баранов, козликов и петушков.</a:t>
            </a:r>
            <a:endParaRPr lang="ru-RU" b="1" i="1" dirty="0">
              <a:solidFill>
                <a:srgbClr val="C00000"/>
              </a:solidFill>
              <a:latin typeface="Century Schoolbook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275295" y="3693459"/>
            <a:ext cx="5020234" cy="29224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4" descr="58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376" y="1989886"/>
            <a:ext cx="3325416" cy="4433888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Содержимое 5" descr="86745413_IMG_5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3224" y="1894030"/>
            <a:ext cx="4038600" cy="3049590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1" name="Рисунок 10" descr="filimonovskaya_igrushka_petushok-215x3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14391" y="3395825"/>
            <a:ext cx="2047875" cy="3057525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5650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8904" y="465825"/>
            <a:ext cx="6659593" cy="94890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А так же барышень, крестьянок, солдат, танцующие пары, наездников на лошадях.</a:t>
            </a:r>
            <a:endParaRPr lang="ru-RU" sz="2000" i="1" dirty="0"/>
          </a:p>
        </p:txBody>
      </p:sp>
      <p:pic>
        <p:nvPicPr>
          <p:cNvPr id="5" name="Picture 3" descr="C:\Users\1\Downloads\923672cfdb48b31652d10380a43fc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16" y="1925420"/>
            <a:ext cx="2891463" cy="40229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4" descr="dsc_5851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9713" y="384474"/>
            <a:ext cx="3959464" cy="2924015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3e022c77-521f-4b6a-a9ad-972724607c8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34311" y="1880558"/>
            <a:ext cx="3061570" cy="3936304"/>
          </a:xfrm>
          <a:prstGeom prst="round2Diag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500" y="327804"/>
            <a:ext cx="4069976" cy="5907233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Нас лепили мастера, </a:t>
            </a:r>
            <a:br>
              <a:rPr lang="ru-RU" sz="3600" dirty="0" smtClean="0"/>
            </a:br>
            <a:r>
              <a:rPr lang="ru-RU" sz="3600" dirty="0" smtClean="0"/>
              <a:t>Нас расписывать пора.</a:t>
            </a:r>
            <a:br>
              <a:rPr lang="ru-RU" sz="3600" dirty="0" smtClean="0"/>
            </a:br>
            <a:r>
              <a:rPr lang="ru-RU" sz="3600" dirty="0" smtClean="0"/>
              <a:t>Кони, барышни, барашки-</a:t>
            </a:r>
            <a:br>
              <a:rPr lang="ru-RU" sz="3600" dirty="0" smtClean="0"/>
            </a:br>
            <a:r>
              <a:rPr lang="ru-RU" sz="3600" dirty="0" smtClean="0"/>
              <a:t>Все высоки и стройны.</a:t>
            </a:r>
            <a:br>
              <a:rPr lang="ru-RU" sz="3600" dirty="0" smtClean="0"/>
            </a:br>
            <a:r>
              <a:rPr lang="ru-RU" sz="3600" dirty="0" smtClean="0"/>
              <a:t>Сине-красные полоски </a:t>
            </a:r>
            <a:br>
              <a:rPr lang="ru-RU" sz="3600" dirty="0" smtClean="0"/>
            </a:br>
            <a:r>
              <a:rPr lang="ru-RU" sz="3600" dirty="0" smtClean="0"/>
              <a:t>на боках у нас видны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1\Downloads\5e529b892206defa75ecd7b138aef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333" y="1019608"/>
            <a:ext cx="6345175" cy="4587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37fec022eeb849a40eac59671cdb0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5413" y="1999130"/>
            <a:ext cx="5952565" cy="4464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53501" y="620764"/>
            <a:ext cx="4589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 </a:t>
            </a:r>
            <a:endParaRPr lang="ru-RU" sz="2800" dirty="0"/>
          </a:p>
        </p:txBody>
      </p:sp>
      <p:pic>
        <p:nvPicPr>
          <p:cNvPr id="32770" name="Picture 2" descr="C:\Users\1\Downloads\40b13fb1a1e984576b5e78eac7035f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2515" y="398928"/>
            <a:ext cx="5002308" cy="5002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WERS 16X9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Произвольный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FLOWERS 16X9</vt:lpstr>
      <vt:lpstr>Слайд 1</vt:lpstr>
      <vt:lpstr>    .  </vt:lpstr>
      <vt:lpstr>        В этих местах неплодородные земли, зато много уникальной синеватой глины. Называлась она – «синька». Жители занимались гончарным делом. Мужчины лепили горшки, а женщины - глиняные игрушки. Каждая игрушка делается из одного куска.   </vt:lpstr>
      <vt:lpstr>Слайд 4</vt:lpstr>
      <vt:lpstr>Слайд 5</vt:lpstr>
      <vt:lpstr>Слайд 6</vt:lpstr>
      <vt:lpstr>А так же барышень, крестьянок, солдат, танцующие пары, наездников на лошадях.</vt:lpstr>
      <vt:lpstr>Нас лепили мастера,  Нас расписывать пора. Кони, барышни, барашки- Все высоки и стройны. Сине-красные полоски  на боках у нас видны.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2016-02-17T11:04:46Z</dcterms:created>
  <dcterms:modified xsi:type="dcterms:W3CDTF">2023-02-08T06:49:08Z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860811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TemplateID">
    <vt:lpwstr>TC030988909991</vt:lpwstr>
  </property>
</Properties>
</file>