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71" r:id="rId3"/>
    <p:sldId id="256" r:id="rId4"/>
    <p:sldId id="269" r:id="rId5"/>
    <p:sldId id="263" r:id="rId6"/>
    <p:sldId id="258" r:id="rId7"/>
    <p:sldId id="260" r:id="rId8"/>
    <p:sldId id="261" r:id="rId9"/>
    <p:sldId id="262" r:id="rId10"/>
    <p:sldId id="266" r:id="rId11"/>
    <p:sldId id="273" r:id="rId12"/>
    <p:sldId id="274" r:id="rId13"/>
    <p:sldId id="264" r:id="rId14"/>
    <p:sldId id="267" r:id="rId15"/>
    <p:sldId id="272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86477" autoAdjust="0"/>
  </p:normalViewPr>
  <p:slideViewPr>
    <p:cSldViewPr>
      <p:cViewPr varScale="1">
        <p:scale>
          <a:sx n="74" d="100"/>
          <a:sy n="74" d="100"/>
        </p:scale>
        <p:origin x="-4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0868C23-879C-4FFC-B81A-31B1BB7BEDD4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F4B5628-29B3-417E-A8EF-E2B0481363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1387737"/>
            <a:ext cx="8496944" cy="1731982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«В гости к </a:t>
            </a:r>
            <a:r>
              <a:rPr lang="ru-RU" sz="6600" b="1" dirty="0" err="1" smtClean="0">
                <a:solidFill>
                  <a:srgbClr val="FFFF00"/>
                </a:solidFill>
              </a:rPr>
              <a:t>лесовичку</a:t>
            </a:r>
            <a:r>
              <a:rPr lang="ru-RU" sz="6600" b="1" dirty="0" smtClean="0">
                <a:solidFill>
                  <a:srgbClr val="FFFF00"/>
                </a:solidFill>
              </a:rPr>
              <a:t>»</a:t>
            </a:r>
            <a:endParaRPr lang="ru-RU" sz="66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8280920" cy="27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"/>
          <a:stretch/>
        </p:blipFill>
        <p:spPr>
          <a:xfrm>
            <a:off x="2162175" y="214312"/>
            <a:ext cx="4819650" cy="62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1357312" y="1019175"/>
            <a:ext cx="6429375" cy="46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6" t="303" r="6531" b="2771"/>
          <a:stretch/>
        </p:blipFill>
        <p:spPr bwMode="auto">
          <a:xfrm>
            <a:off x="2483767" y="980727"/>
            <a:ext cx="4058967" cy="511256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/>
        </p:blipFill>
        <p:spPr>
          <a:xfrm>
            <a:off x="2162175" y="214312"/>
            <a:ext cx="4819650" cy="62557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14312"/>
            <a:ext cx="4816475" cy="638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76" y="214312"/>
            <a:ext cx="4822825" cy="638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4312"/>
            <a:ext cx="4767262" cy="651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2200275" cy="2076450"/>
          </a:xfrm>
          <a:prstGeom prst="rect">
            <a:avLst/>
          </a:prstGeom>
        </p:spPr>
      </p:pic>
      <p:pic>
        <p:nvPicPr>
          <p:cNvPr id="6" name="Picture 2" descr="http://sadik-solnyshko.ru/wp-content/uploads/foto/images/116205032_0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71999" y="1123687"/>
            <a:ext cx="4551571" cy="59661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8"/>
            <a:ext cx="9144000" cy="6873668"/>
          </a:xfrm>
          <a:prstGeom prst="rect">
            <a:avLst/>
          </a:prstGeom>
        </p:spPr>
      </p:pic>
      <p:pic>
        <p:nvPicPr>
          <p:cNvPr id="6" name="Барбарики - Паровоз Букашеч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 end="132240.225"/>
                  <p14:fade out="4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844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8"/>
            <a:ext cx="9144000" cy="6873668"/>
          </a:xfrm>
          <a:prstGeom prst="rect">
            <a:avLst/>
          </a:prstGeom>
        </p:spPr>
      </p:pic>
      <p:pic>
        <p:nvPicPr>
          <p:cNvPr id="6" name="Барбарики - Паровоз Букашеч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 end="132240.225"/>
                  <p14:fade out="4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844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птицы в лес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67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050" cy="67421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72" y="3428999"/>
            <a:ext cx="2667000" cy="1990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31723"/>
            <a:ext cx="1504950" cy="1352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51" y="-31723"/>
            <a:ext cx="1504950" cy="1352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901"/>
            <a:ext cx="1504950" cy="1352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08" y="-99392"/>
            <a:ext cx="15049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088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531440"/>
            <a:ext cx="3356992" cy="3312368"/>
          </a:xfrm>
          <a:prstGeom prst="rect">
            <a:avLst/>
          </a:prstGeom>
        </p:spPr>
      </p:pic>
      <p:pic>
        <p:nvPicPr>
          <p:cNvPr id="8" name="Picture 2" descr="http://sadik-solnyshko.ru/wp-content/uploads/foto/images/116205032_0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412776"/>
            <a:ext cx="5328592" cy="59293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861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915816" y="1772816"/>
            <a:ext cx="2952328" cy="28803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1484784"/>
            <a:ext cx="3168352" cy="26642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4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99" b="3770"/>
          <a:stretch/>
        </p:blipFill>
        <p:spPr>
          <a:xfrm>
            <a:off x="827585" y="1019174"/>
            <a:ext cx="7291180" cy="49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410</TotalTime>
  <Words>6</Words>
  <Application>Microsoft Office PowerPoint</Application>
  <PresentationFormat>Экран (4:3)</PresentationFormat>
  <Paragraphs>1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Твердый переплет</vt:lpstr>
      <vt:lpstr>«В гости к лесовичку»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rg-adguard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Windows User</cp:lastModifiedBy>
  <cp:revision>27</cp:revision>
  <dcterms:created xsi:type="dcterms:W3CDTF">2020-11-04T11:26:28Z</dcterms:created>
  <dcterms:modified xsi:type="dcterms:W3CDTF">2020-11-10T02:21:02Z</dcterms:modified>
</cp:coreProperties>
</file>